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52"/>
  </p:notesMasterIdLst>
  <p:handoutMasterIdLst>
    <p:handoutMasterId r:id="rId53"/>
  </p:handoutMasterIdLst>
  <p:sldIdLst>
    <p:sldId id="256" r:id="rId6"/>
    <p:sldId id="259" r:id="rId7"/>
    <p:sldId id="258" r:id="rId8"/>
    <p:sldId id="330" r:id="rId9"/>
    <p:sldId id="260" r:id="rId10"/>
    <p:sldId id="331" r:id="rId11"/>
    <p:sldId id="329" r:id="rId12"/>
    <p:sldId id="335" r:id="rId13"/>
    <p:sldId id="336" r:id="rId14"/>
    <p:sldId id="262" r:id="rId15"/>
    <p:sldId id="266" r:id="rId16"/>
    <p:sldId id="334" r:id="rId17"/>
    <p:sldId id="267" r:id="rId18"/>
    <p:sldId id="268" r:id="rId19"/>
    <p:sldId id="333" r:id="rId20"/>
    <p:sldId id="269" r:id="rId21"/>
    <p:sldId id="338" r:id="rId22"/>
    <p:sldId id="337" r:id="rId23"/>
    <p:sldId id="270" r:id="rId24"/>
    <p:sldId id="271" r:id="rId25"/>
    <p:sldId id="272" r:id="rId26"/>
    <p:sldId id="273" r:id="rId27"/>
    <p:sldId id="326" r:id="rId28"/>
    <p:sldId id="274" r:id="rId29"/>
    <p:sldId id="275" r:id="rId30"/>
    <p:sldId id="276" r:id="rId31"/>
    <p:sldId id="325" r:id="rId32"/>
    <p:sldId id="278" r:id="rId33"/>
    <p:sldId id="279" r:id="rId34"/>
    <p:sldId id="319" r:id="rId35"/>
    <p:sldId id="280" r:id="rId36"/>
    <p:sldId id="281" r:id="rId37"/>
    <p:sldId id="282" r:id="rId38"/>
    <p:sldId id="320" r:id="rId39"/>
    <p:sldId id="283" r:id="rId40"/>
    <p:sldId id="284" r:id="rId41"/>
    <p:sldId id="321" r:id="rId42"/>
    <p:sldId id="285" r:id="rId43"/>
    <p:sldId id="322" r:id="rId44"/>
    <p:sldId id="323" r:id="rId45"/>
    <p:sldId id="324" r:id="rId46"/>
    <p:sldId id="288" r:id="rId47"/>
    <p:sldId id="289" r:id="rId48"/>
    <p:sldId id="318" r:id="rId49"/>
    <p:sldId id="290" r:id="rId50"/>
    <p:sldId id="327" r:id="rId5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ktion til Kvalitetssikring" id="{46272234-A159-43BF-A270-F8FDEBD69991}">
          <p14:sldIdLst>
            <p14:sldId id="256"/>
            <p14:sldId id="259"/>
            <p14:sldId id="258"/>
            <p14:sldId id="330"/>
            <p14:sldId id="260"/>
          </p14:sldIdLst>
        </p14:section>
        <p14:section name="Sprog" id="{83420335-31F1-4D84-A0D5-EB1B0AC9ACD6}">
          <p14:sldIdLst>
            <p14:sldId id="331"/>
            <p14:sldId id="329"/>
          </p14:sldIdLst>
        </p14:section>
        <p14:section name="Introside" id="{12D6219D-8025-44F9-AFA6-3C0257D64B8F}">
          <p14:sldIdLst>
            <p14:sldId id="335"/>
            <p14:sldId id="336"/>
            <p14:sldId id="262"/>
            <p14:sldId id="266"/>
            <p14:sldId id="334"/>
            <p14:sldId id="267"/>
            <p14:sldId id="268"/>
          </p14:sldIdLst>
        </p14:section>
        <p14:section name="Blanket" id="{B4092988-B2CE-4864-B452-5044970036C4}">
          <p14:sldIdLst>
            <p14:sldId id="333"/>
            <p14:sldId id="269"/>
            <p14:sldId id="338"/>
            <p14:sldId id="337"/>
            <p14:sldId id="270"/>
            <p14:sldId id="271"/>
            <p14:sldId id="272"/>
            <p14:sldId id="273"/>
            <p14:sldId id="326"/>
            <p14:sldId id="274"/>
            <p14:sldId id="275"/>
            <p14:sldId id="276"/>
            <p14:sldId id="325"/>
            <p14:sldId id="278"/>
            <p14:sldId id="279"/>
            <p14:sldId id="319"/>
            <p14:sldId id="280"/>
            <p14:sldId id="281"/>
            <p14:sldId id="282"/>
            <p14:sldId id="320"/>
            <p14:sldId id="283"/>
            <p14:sldId id="284"/>
            <p14:sldId id="321"/>
            <p14:sldId id="285"/>
            <p14:sldId id="322"/>
            <p14:sldId id="323"/>
            <p14:sldId id="324"/>
            <p14:sldId id="288"/>
            <p14:sldId id="289"/>
            <p14:sldId id="318"/>
            <p14:sldId id="290"/>
            <p14:sldId id="32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72AB8B-00C0-C3B4-A80E-70865C31B0DC}" name="Charlotte Simmelhack" initials="CS" userId="S::chasim@erst.dk::fec0fe32-8b9e-434d-b4b9-d37e6f93862d" providerId="AD"/>
  <p188:author id="{5B47CCB6-B831-22A2-3248-1496BE87F9E5}" name="Martin Thorsager" initials="MT" userId="S::martho@erst.dk::58839460-6f91-4b1d-a0e3-c3e9b089d7a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972"/>
    <a:srgbClr val="E7E7FF"/>
    <a:srgbClr val="E3E3FF"/>
    <a:srgbClr val="FFFFFF"/>
    <a:srgbClr val="F7F7FF"/>
    <a:srgbClr val="EFE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6601DFE-451D-CDB9-8EE0-169EB20B54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3718C802-DFF1-D73F-A30B-C2FDDC1D79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C6FD36-5222-49A6-A622-3BD75D9BA29F}" type="datetimeFigureOut">
              <a:rPr lang="da-DK" smtClean="0"/>
              <a:t>19-05-2025</a:t>
            </a:fld>
            <a:endParaRPr lang="da-DK"/>
          </a:p>
        </p:txBody>
      </p:sp>
      <p:sp>
        <p:nvSpPr>
          <p:cNvPr id="4" name="Pladsholder til sidefod 3">
            <a:extLst>
              <a:ext uri="{FF2B5EF4-FFF2-40B4-BE49-F238E27FC236}">
                <a16:creationId xmlns:a16="http://schemas.microsoft.com/office/drawing/2014/main" id="{CD0FE18F-8300-EF87-C211-9E69F12E53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FECB29C7-A591-E4DE-E4F9-2F2393DE4D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A991F-F148-4F4A-8964-A215097A8B40}" type="slidenum">
              <a:rPr lang="da-DK" smtClean="0"/>
              <a:t>‹nr.›</a:t>
            </a:fld>
            <a:endParaRPr lang="da-DK"/>
          </a:p>
        </p:txBody>
      </p:sp>
    </p:spTree>
    <p:extLst>
      <p:ext uri="{BB962C8B-B14F-4D97-AF65-F5344CB8AC3E}">
        <p14:creationId xmlns:p14="http://schemas.microsoft.com/office/powerpoint/2010/main" val="1863893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A03FA-618A-4C35-A820-6E3CFF95C6A3}" type="datetimeFigureOut">
              <a:rPr lang="da-DK" smtClean="0"/>
              <a:t>19-05-2025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D3D52-0353-4DC3-9467-BD325CFF9138}" type="slidenum">
              <a:rPr lang="da-DK" smtClean="0"/>
              <a:t>‹nr.›</a:t>
            </a:fld>
            <a:endParaRPr lang="da-DK"/>
          </a:p>
        </p:txBody>
      </p:sp>
    </p:spTree>
    <p:extLst>
      <p:ext uri="{BB962C8B-B14F-4D97-AF65-F5344CB8AC3E}">
        <p14:creationId xmlns:p14="http://schemas.microsoft.com/office/powerpoint/2010/main" val="325235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rk.dk/myndigheder/stat/SB/selvbetjening/Send_besked_til_Samlet_Betali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6</a:t>
            </a:fld>
            <a:endParaRPr lang="da-DK"/>
          </a:p>
        </p:txBody>
      </p:sp>
    </p:spTree>
    <p:extLst>
      <p:ext uri="{BB962C8B-B14F-4D97-AF65-F5344CB8AC3E}">
        <p14:creationId xmlns:p14="http://schemas.microsoft.com/office/powerpoint/2010/main" val="3424379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15</a:t>
            </a:fld>
            <a:endParaRPr lang="da-DK"/>
          </a:p>
        </p:txBody>
      </p:sp>
    </p:spTree>
    <p:extLst>
      <p:ext uri="{BB962C8B-B14F-4D97-AF65-F5344CB8AC3E}">
        <p14:creationId xmlns:p14="http://schemas.microsoft.com/office/powerpoint/2010/main" val="560132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16</a:t>
            </a:fld>
            <a:endParaRPr lang="da-DK"/>
          </a:p>
        </p:txBody>
      </p:sp>
    </p:spTree>
    <p:extLst>
      <p:ext uri="{BB962C8B-B14F-4D97-AF65-F5344CB8AC3E}">
        <p14:creationId xmlns:p14="http://schemas.microsoft.com/office/powerpoint/2010/main" val="2073907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17</a:t>
            </a:fld>
            <a:endParaRPr lang="da-DK"/>
          </a:p>
        </p:txBody>
      </p:sp>
    </p:spTree>
    <p:extLst>
      <p:ext uri="{BB962C8B-B14F-4D97-AF65-F5344CB8AC3E}">
        <p14:creationId xmlns:p14="http://schemas.microsoft.com/office/powerpoint/2010/main" val="2531703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18</a:t>
            </a:fld>
            <a:endParaRPr lang="da-DK"/>
          </a:p>
        </p:txBody>
      </p:sp>
    </p:spTree>
    <p:extLst>
      <p:ext uri="{BB962C8B-B14F-4D97-AF65-F5344CB8AC3E}">
        <p14:creationId xmlns:p14="http://schemas.microsoft.com/office/powerpoint/2010/main" val="93949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19</a:t>
            </a:fld>
            <a:endParaRPr lang="da-DK"/>
          </a:p>
        </p:txBody>
      </p:sp>
    </p:spTree>
    <p:extLst>
      <p:ext uri="{BB962C8B-B14F-4D97-AF65-F5344CB8AC3E}">
        <p14:creationId xmlns:p14="http://schemas.microsoft.com/office/powerpoint/2010/main" val="919502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20</a:t>
            </a:fld>
            <a:endParaRPr lang="da-DK"/>
          </a:p>
        </p:txBody>
      </p:sp>
    </p:spTree>
    <p:extLst>
      <p:ext uri="{BB962C8B-B14F-4D97-AF65-F5344CB8AC3E}">
        <p14:creationId xmlns:p14="http://schemas.microsoft.com/office/powerpoint/2010/main" val="4173371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21</a:t>
            </a:fld>
            <a:endParaRPr lang="da-DK"/>
          </a:p>
        </p:txBody>
      </p:sp>
    </p:spTree>
    <p:extLst>
      <p:ext uri="{BB962C8B-B14F-4D97-AF65-F5344CB8AC3E}">
        <p14:creationId xmlns:p14="http://schemas.microsoft.com/office/powerpoint/2010/main" val="1926383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22</a:t>
            </a:fld>
            <a:endParaRPr lang="da-DK"/>
          </a:p>
        </p:txBody>
      </p:sp>
    </p:spTree>
    <p:extLst>
      <p:ext uri="{BB962C8B-B14F-4D97-AF65-F5344CB8AC3E}">
        <p14:creationId xmlns:p14="http://schemas.microsoft.com/office/powerpoint/2010/main" val="3540998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23</a:t>
            </a:fld>
            <a:endParaRPr lang="da-DK"/>
          </a:p>
        </p:txBody>
      </p:sp>
    </p:spTree>
    <p:extLst>
      <p:ext uri="{BB962C8B-B14F-4D97-AF65-F5344CB8AC3E}">
        <p14:creationId xmlns:p14="http://schemas.microsoft.com/office/powerpoint/2010/main" val="2046759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24</a:t>
            </a:fld>
            <a:endParaRPr lang="da-DK"/>
          </a:p>
        </p:txBody>
      </p:sp>
    </p:spTree>
    <p:extLst>
      <p:ext uri="{BB962C8B-B14F-4D97-AF65-F5344CB8AC3E}">
        <p14:creationId xmlns:p14="http://schemas.microsoft.com/office/powerpoint/2010/main" val="78554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7</a:t>
            </a:fld>
            <a:endParaRPr lang="da-DK"/>
          </a:p>
        </p:txBody>
      </p:sp>
    </p:spTree>
    <p:extLst>
      <p:ext uri="{BB962C8B-B14F-4D97-AF65-F5344CB8AC3E}">
        <p14:creationId xmlns:p14="http://schemas.microsoft.com/office/powerpoint/2010/main" val="1053659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25</a:t>
            </a:fld>
            <a:endParaRPr lang="da-DK"/>
          </a:p>
        </p:txBody>
      </p:sp>
    </p:spTree>
    <p:extLst>
      <p:ext uri="{BB962C8B-B14F-4D97-AF65-F5344CB8AC3E}">
        <p14:creationId xmlns:p14="http://schemas.microsoft.com/office/powerpoint/2010/main" val="1062255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26</a:t>
            </a:fld>
            <a:endParaRPr lang="da-DK"/>
          </a:p>
        </p:txBody>
      </p:sp>
    </p:spTree>
    <p:extLst>
      <p:ext uri="{BB962C8B-B14F-4D97-AF65-F5344CB8AC3E}">
        <p14:creationId xmlns:p14="http://schemas.microsoft.com/office/powerpoint/2010/main" val="2698141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27</a:t>
            </a:fld>
            <a:endParaRPr lang="da-DK"/>
          </a:p>
        </p:txBody>
      </p:sp>
    </p:spTree>
    <p:extLst>
      <p:ext uri="{BB962C8B-B14F-4D97-AF65-F5344CB8AC3E}">
        <p14:creationId xmlns:p14="http://schemas.microsoft.com/office/powerpoint/2010/main" val="3441308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28</a:t>
            </a:fld>
            <a:endParaRPr lang="da-DK"/>
          </a:p>
        </p:txBody>
      </p:sp>
    </p:spTree>
    <p:extLst>
      <p:ext uri="{BB962C8B-B14F-4D97-AF65-F5344CB8AC3E}">
        <p14:creationId xmlns:p14="http://schemas.microsoft.com/office/powerpoint/2010/main" val="2604861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29</a:t>
            </a:fld>
            <a:endParaRPr lang="da-DK"/>
          </a:p>
        </p:txBody>
      </p:sp>
    </p:spTree>
    <p:extLst>
      <p:ext uri="{BB962C8B-B14F-4D97-AF65-F5344CB8AC3E}">
        <p14:creationId xmlns:p14="http://schemas.microsoft.com/office/powerpoint/2010/main" val="2627795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30</a:t>
            </a:fld>
            <a:endParaRPr lang="da-DK"/>
          </a:p>
        </p:txBody>
      </p:sp>
    </p:spTree>
    <p:extLst>
      <p:ext uri="{BB962C8B-B14F-4D97-AF65-F5344CB8AC3E}">
        <p14:creationId xmlns:p14="http://schemas.microsoft.com/office/powerpoint/2010/main" val="2831411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31</a:t>
            </a:fld>
            <a:endParaRPr lang="da-DK"/>
          </a:p>
        </p:txBody>
      </p:sp>
    </p:spTree>
    <p:extLst>
      <p:ext uri="{BB962C8B-B14F-4D97-AF65-F5344CB8AC3E}">
        <p14:creationId xmlns:p14="http://schemas.microsoft.com/office/powerpoint/2010/main" val="718731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32</a:t>
            </a:fld>
            <a:endParaRPr lang="da-DK"/>
          </a:p>
        </p:txBody>
      </p:sp>
    </p:spTree>
    <p:extLst>
      <p:ext uri="{BB962C8B-B14F-4D97-AF65-F5344CB8AC3E}">
        <p14:creationId xmlns:p14="http://schemas.microsoft.com/office/powerpoint/2010/main" val="684800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33</a:t>
            </a:fld>
            <a:endParaRPr lang="da-DK"/>
          </a:p>
        </p:txBody>
      </p:sp>
    </p:spTree>
    <p:extLst>
      <p:ext uri="{BB962C8B-B14F-4D97-AF65-F5344CB8AC3E}">
        <p14:creationId xmlns:p14="http://schemas.microsoft.com/office/powerpoint/2010/main" val="1085619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34</a:t>
            </a:fld>
            <a:endParaRPr lang="da-DK"/>
          </a:p>
        </p:txBody>
      </p:sp>
    </p:spTree>
    <p:extLst>
      <p:ext uri="{BB962C8B-B14F-4D97-AF65-F5344CB8AC3E}">
        <p14:creationId xmlns:p14="http://schemas.microsoft.com/office/powerpoint/2010/main" val="2071899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8</a:t>
            </a:fld>
            <a:endParaRPr lang="da-DK"/>
          </a:p>
        </p:txBody>
      </p:sp>
    </p:spTree>
    <p:extLst>
      <p:ext uri="{BB962C8B-B14F-4D97-AF65-F5344CB8AC3E}">
        <p14:creationId xmlns:p14="http://schemas.microsoft.com/office/powerpoint/2010/main" val="3528329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35</a:t>
            </a:fld>
            <a:endParaRPr lang="da-DK"/>
          </a:p>
        </p:txBody>
      </p:sp>
    </p:spTree>
    <p:extLst>
      <p:ext uri="{BB962C8B-B14F-4D97-AF65-F5344CB8AC3E}">
        <p14:creationId xmlns:p14="http://schemas.microsoft.com/office/powerpoint/2010/main" val="2646726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36</a:t>
            </a:fld>
            <a:endParaRPr lang="da-DK"/>
          </a:p>
        </p:txBody>
      </p:sp>
    </p:spTree>
    <p:extLst>
      <p:ext uri="{BB962C8B-B14F-4D97-AF65-F5344CB8AC3E}">
        <p14:creationId xmlns:p14="http://schemas.microsoft.com/office/powerpoint/2010/main" val="3438409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37</a:t>
            </a:fld>
            <a:endParaRPr lang="da-DK"/>
          </a:p>
        </p:txBody>
      </p:sp>
    </p:spTree>
    <p:extLst>
      <p:ext uri="{BB962C8B-B14F-4D97-AF65-F5344CB8AC3E}">
        <p14:creationId xmlns:p14="http://schemas.microsoft.com/office/powerpoint/2010/main" val="3623364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38</a:t>
            </a:fld>
            <a:endParaRPr lang="da-DK"/>
          </a:p>
        </p:txBody>
      </p:sp>
    </p:spTree>
    <p:extLst>
      <p:ext uri="{BB962C8B-B14F-4D97-AF65-F5344CB8AC3E}">
        <p14:creationId xmlns:p14="http://schemas.microsoft.com/office/powerpoint/2010/main" val="2583858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39</a:t>
            </a:fld>
            <a:endParaRPr lang="da-DK"/>
          </a:p>
        </p:txBody>
      </p:sp>
    </p:spTree>
    <p:extLst>
      <p:ext uri="{BB962C8B-B14F-4D97-AF65-F5344CB8AC3E}">
        <p14:creationId xmlns:p14="http://schemas.microsoft.com/office/powerpoint/2010/main" val="20650491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40</a:t>
            </a:fld>
            <a:endParaRPr lang="da-DK"/>
          </a:p>
        </p:txBody>
      </p:sp>
    </p:spTree>
    <p:extLst>
      <p:ext uri="{BB962C8B-B14F-4D97-AF65-F5344CB8AC3E}">
        <p14:creationId xmlns:p14="http://schemas.microsoft.com/office/powerpoint/2010/main" val="39297933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41</a:t>
            </a:fld>
            <a:endParaRPr lang="da-DK"/>
          </a:p>
        </p:txBody>
      </p:sp>
    </p:spTree>
    <p:extLst>
      <p:ext uri="{BB962C8B-B14F-4D97-AF65-F5344CB8AC3E}">
        <p14:creationId xmlns:p14="http://schemas.microsoft.com/office/powerpoint/2010/main" val="3679678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42</a:t>
            </a:fld>
            <a:endParaRPr lang="da-DK"/>
          </a:p>
        </p:txBody>
      </p:sp>
    </p:spTree>
    <p:extLst>
      <p:ext uri="{BB962C8B-B14F-4D97-AF65-F5344CB8AC3E}">
        <p14:creationId xmlns:p14="http://schemas.microsoft.com/office/powerpoint/2010/main" val="7214169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43</a:t>
            </a:fld>
            <a:endParaRPr lang="da-DK"/>
          </a:p>
        </p:txBody>
      </p:sp>
    </p:spTree>
    <p:extLst>
      <p:ext uri="{BB962C8B-B14F-4D97-AF65-F5344CB8AC3E}">
        <p14:creationId xmlns:p14="http://schemas.microsoft.com/office/powerpoint/2010/main" val="26421820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44</a:t>
            </a:fld>
            <a:endParaRPr lang="da-DK"/>
          </a:p>
        </p:txBody>
      </p:sp>
    </p:spTree>
    <p:extLst>
      <p:ext uri="{BB962C8B-B14F-4D97-AF65-F5344CB8AC3E}">
        <p14:creationId xmlns:p14="http://schemas.microsoft.com/office/powerpoint/2010/main" val="2349515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Hvis myndighedsnavnet gentages i titlen kan det påvirke scoringen i </a:t>
            </a:r>
            <a:r>
              <a:rPr lang="da-DK" err="1"/>
              <a:t>Virks</a:t>
            </a:r>
            <a:r>
              <a:rPr lang="da-DK"/>
              <a:t> søgning. Desuden vil myndighedens navn blive gentaget i titlen i søgningen (f.eks.: </a:t>
            </a:r>
            <a:r>
              <a:rPr lang="da-DK" b="1">
                <a:hlinkClick r:id="rId3"/>
              </a:rPr>
              <a:t>Send besked til Samlet Betaling | Samlet Betaling</a:t>
            </a:r>
            <a:r>
              <a:rPr lang="da-DK"/>
              <a:t>)</a:t>
            </a:r>
          </a:p>
        </p:txBody>
      </p:sp>
      <p:sp>
        <p:nvSpPr>
          <p:cNvPr id="4" name="Pladsholder til slidenummer 3"/>
          <p:cNvSpPr>
            <a:spLocks noGrp="1"/>
          </p:cNvSpPr>
          <p:nvPr>
            <p:ph type="sldNum" sz="quarter" idx="5"/>
          </p:nvPr>
        </p:nvSpPr>
        <p:spPr/>
        <p:txBody>
          <a:bodyPr/>
          <a:lstStyle/>
          <a:p>
            <a:fld id="{2E3D3D52-0353-4DC3-9467-BD325CFF9138}" type="slidenum">
              <a:rPr lang="da-DK" smtClean="0"/>
              <a:t>9</a:t>
            </a:fld>
            <a:endParaRPr lang="da-DK"/>
          </a:p>
        </p:txBody>
      </p:sp>
    </p:spTree>
    <p:extLst>
      <p:ext uri="{BB962C8B-B14F-4D97-AF65-F5344CB8AC3E}">
        <p14:creationId xmlns:p14="http://schemas.microsoft.com/office/powerpoint/2010/main" val="695681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10</a:t>
            </a:fld>
            <a:endParaRPr lang="da-DK"/>
          </a:p>
        </p:txBody>
      </p:sp>
    </p:spTree>
    <p:extLst>
      <p:ext uri="{BB962C8B-B14F-4D97-AF65-F5344CB8AC3E}">
        <p14:creationId xmlns:p14="http://schemas.microsoft.com/office/powerpoint/2010/main" val="46814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Bemærk: Indhold i feltet ”Dette skal du bruge” bliver ikke indekseret i </a:t>
            </a:r>
            <a:r>
              <a:rPr lang="da-DK" err="1"/>
              <a:t>Virks</a:t>
            </a:r>
            <a:r>
              <a:rPr lang="da-DK"/>
              <a:t> søgning. Hvis en side skal kunne fremsøges på Virk, og nøgleord ikke findes andetsteds, skal de tilføjes til ”</a:t>
            </a:r>
            <a:r>
              <a:rPr lang="da-DK" err="1"/>
              <a:t>keywords</a:t>
            </a:r>
            <a:r>
              <a:rPr lang="da-DK"/>
              <a:t>” i Contentful.</a:t>
            </a:r>
          </a:p>
        </p:txBody>
      </p:sp>
      <p:sp>
        <p:nvSpPr>
          <p:cNvPr id="4" name="Pladsholder til slidenummer 3"/>
          <p:cNvSpPr>
            <a:spLocks noGrp="1"/>
          </p:cNvSpPr>
          <p:nvPr>
            <p:ph type="sldNum" sz="quarter" idx="5"/>
          </p:nvPr>
        </p:nvSpPr>
        <p:spPr/>
        <p:txBody>
          <a:bodyPr/>
          <a:lstStyle/>
          <a:p>
            <a:fld id="{2E3D3D52-0353-4DC3-9467-BD325CFF9138}" type="slidenum">
              <a:rPr lang="da-DK" smtClean="0"/>
              <a:t>11</a:t>
            </a:fld>
            <a:endParaRPr lang="da-DK"/>
          </a:p>
        </p:txBody>
      </p:sp>
    </p:spTree>
    <p:extLst>
      <p:ext uri="{BB962C8B-B14F-4D97-AF65-F5344CB8AC3E}">
        <p14:creationId xmlns:p14="http://schemas.microsoft.com/office/powerpoint/2010/main" val="3528329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12</a:t>
            </a:fld>
            <a:endParaRPr lang="da-DK"/>
          </a:p>
        </p:txBody>
      </p:sp>
    </p:spTree>
    <p:extLst>
      <p:ext uri="{BB962C8B-B14F-4D97-AF65-F5344CB8AC3E}">
        <p14:creationId xmlns:p14="http://schemas.microsoft.com/office/powerpoint/2010/main" val="705890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13</a:t>
            </a:fld>
            <a:endParaRPr lang="da-DK"/>
          </a:p>
        </p:txBody>
      </p:sp>
    </p:spTree>
    <p:extLst>
      <p:ext uri="{BB962C8B-B14F-4D97-AF65-F5344CB8AC3E}">
        <p14:creationId xmlns:p14="http://schemas.microsoft.com/office/powerpoint/2010/main" val="296199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14</a:t>
            </a:fld>
            <a:endParaRPr lang="da-DK"/>
          </a:p>
        </p:txBody>
      </p:sp>
    </p:spTree>
    <p:extLst>
      <p:ext uri="{BB962C8B-B14F-4D97-AF65-F5344CB8AC3E}">
        <p14:creationId xmlns:p14="http://schemas.microsoft.com/office/powerpoint/2010/main" val="3353882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7D392-4674-43D8-8810-8AA7000E7B7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71C6CCA-1255-4140-BB66-B02C4C3457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12808F5C-A0A8-4F05-A727-13B1623F4498}"/>
              </a:ext>
            </a:extLst>
          </p:cNvPr>
          <p:cNvSpPr>
            <a:spLocks noGrp="1"/>
          </p:cNvSpPr>
          <p:nvPr>
            <p:ph type="dt" sz="half" idx="10"/>
          </p:nvPr>
        </p:nvSpPr>
        <p:spPr/>
        <p:txBody>
          <a:bodyPr/>
          <a:lstStyle/>
          <a:p>
            <a:r>
              <a:rPr lang="da-DK"/>
              <a:t>29-11-2022</a:t>
            </a:r>
          </a:p>
        </p:txBody>
      </p:sp>
      <p:sp>
        <p:nvSpPr>
          <p:cNvPr id="5" name="Pladsholder til sidefod 4">
            <a:extLst>
              <a:ext uri="{FF2B5EF4-FFF2-40B4-BE49-F238E27FC236}">
                <a16:creationId xmlns:a16="http://schemas.microsoft.com/office/drawing/2014/main" id="{C10209B5-E51C-4C14-9700-D177C450F695}"/>
              </a:ext>
            </a:extLst>
          </p:cNvPr>
          <p:cNvSpPr>
            <a:spLocks noGrp="1"/>
          </p:cNvSpPr>
          <p:nvPr>
            <p:ph type="ftr" sz="quarter" idx="11"/>
          </p:nvPr>
        </p:nvSpPr>
        <p:spPr/>
        <p:txBody>
          <a:bodyPr/>
          <a:lstStyle/>
          <a:p>
            <a:r>
              <a:rPr lang="da-DK"/>
              <a:t>Virk Kvalitetssikringsrapport</a:t>
            </a:r>
          </a:p>
        </p:txBody>
      </p:sp>
      <p:sp>
        <p:nvSpPr>
          <p:cNvPr id="6" name="Pladsholder til slidenummer 5">
            <a:extLst>
              <a:ext uri="{FF2B5EF4-FFF2-40B4-BE49-F238E27FC236}">
                <a16:creationId xmlns:a16="http://schemas.microsoft.com/office/drawing/2014/main" id="{F617402B-E656-4C90-8BC1-F3CBEEE48B93}"/>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280617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38A19F-6ED1-4FE1-B4B3-46437F95012A}"/>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4BE5C50-D9E4-4674-AB67-3CD59351ED23}"/>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4048CDE-32BB-4C8E-99C0-C4E067D763D4}"/>
              </a:ext>
            </a:extLst>
          </p:cNvPr>
          <p:cNvSpPr>
            <a:spLocks noGrp="1"/>
          </p:cNvSpPr>
          <p:nvPr>
            <p:ph type="dt" sz="half" idx="10"/>
          </p:nvPr>
        </p:nvSpPr>
        <p:spPr/>
        <p:txBody>
          <a:bodyPr/>
          <a:lstStyle/>
          <a:p>
            <a:r>
              <a:rPr lang="da-DK"/>
              <a:t>29-11-2022</a:t>
            </a:r>
          </a:p>
        </p:txBody>
      </p:sp>
      <p:sp>
        <p:nvSpPr>
          <p:cNvPr id="5" name="Pladsholder til sidefod 4">
            <a:extLst>
              <a:ext uri="{FF2B5EF4-FFF2-40B4-BE49-F238E27FC236}">
                <a16:creationId xmlns:a16="http://schemas.microsoft.com/office/drawing/2014/main" id="{73E5CD09-F344-4646-9CEF-7CB3136E53F4}"/>
              </a:ext>
            </a:extLst>
          </p:cNvPr>
          <p:cNvSpPr>
            <a:spLocks noGrp="1"/>
          </p:cNvSpPr>
          <p:nvPr>
            <p:ph type="ftr" sz="quarter" idx="11"/>
          </p:nvPr>
        </p:nvSpPr>
        <p:spPr/>
        <p:txBody>
          <a:bodyPr/>
          <a:lstStyle/>
          <a:p>
            <a:r>
              <a:rPr lang="da-DK"/>
              <a:t>Virk Kvalitetssikringsrapport</a:t>
            </a:r>
          </a:p>
        </p:txBody>
      </p:sp>
      <p:sp>
        <p:nvSpPr>
          <p:cNvPr id="6" name="Pladsholder til slidenummer 5">
            <a:extLst>
              <a:ext uri="{FF2B5EF4-FFF2-40B4-BE49-F238E27FC236}">
                <a16:creationId xmlns:a16="http://schemas.microsoft.com/office/drawing/2014/main" id="{5B601B7C-34D7-4583-8C8E-D56CD5CC679D}"/>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1779684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C7D97421-7B2C-4C2F-AD23-E6116EAE518A}"/>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8DA58BF-3992-4CF5-B58E-6BFD300FAD6E}"/>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E7FDA1F-979D-4EA4-9A5B-93513938A5CF}"/>
              </a:ext>
            </a:extLst>
          </p:cNvPr>
          <p:cNvSpPr>
            <a:spLocks noGrp="1"/>
          </p:cNvSpPr>
          <p:nvPr>
            <p:ph type="dt" sz="half" idx="10"/>
          </p:nvPr>
        </p:nvSpPr>
        <p:spPr/>
        <p:txBody>
          <a:bodyPr/>
          <a:lstStyle/>
          <a:p>
            <a:r>
              <a:rPr lang="da-DK"/>
              <a:t>29-11-2022</a:t>
            </a:r>
          </a:p>
        </p:txBody>
      </p:sp>
      <p:sp>
        <p:nvSpPr>
          <p:cNvPr id="5" name="Pladsholder til sidefod 4">
            <a:extLst>
              <a:ext uri="{FF2B5EF4-FFF2-40B4-BE49-F238E27FC236}">
                <a16:creationId xmlns:a16="http://schemas.microsoft.com/office/drawing/2014/main" id="{CDB7F197-E773-4A7E-A701-30AF12ACEE5C}"/>
              </a:ext>
            </a:extLst>
          </p:cNvPr>
          <p:cNvSpPr>
            <a:spLocks noGrp="1"/>
          </p:cNvSpPr>
          <p:nvPr>
            <p:ph type="ftr" sz="quarter" idx="11"/>
          </p:nvPr>
        </p:nvSpPr>
        <p:spPr/>
        <p:txBody>
          <a:bodyPr/>
          <a:lstStyle/>
          <a:p>
            <a:r>
              <a:rPr lang="da-DK"/>
              <a:t>Virk Kvalitetssikringsrapport</a:t>
            </a:r>
          </a:p>
        </p:txBody>
      </p:sp>
      <p:sp>
        <p:nvSpPr>
          <p:cNvPr id="6" name="Pladsholder til slidenummer 5">
            <a:extLst>
              <a:ext uri="{FF2B5EF4-FFF2-40B4-BE49-F238E27FC236}">
                <a16:creationId xmlns:a16="http://schemas.microsoft.com/office/drawing/2014/main" id="{E862B51B-1E01-4151-9067-354C7E529467}"/>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3959017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m. billede">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70979A9C-5CBD-4DE5-B2A3-7AC699A30C8A}"/>
              </a:ext>
            </a:extLst>
          </p:cNvPr>
          <p:cNvSpPr/>
          <p:nvPr userDrawn="1"/>
        </p:nvSpPr>
        <p:spPr>
          <a:xfrm>
            <a:off x="2117" y="0"/>
            <a:ext cx="121898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noProof="0"/>
          </a:p>
        </p:txBody>
      </p:sp>
      <p:sp>
        <p:nvSpPr>
          <p:cNvPr id="6" name="Pladsholder til billede 5"/>
          <p:cNvSpPr>
            <a:spLocks noGrp="1"/>
          </p:cNvSpPr>
          <p:nvPr>
            <p:ph type="pic" sz="quarter" idx="10"/>
          </p:nvPr>
        </p:nvSpPr>
        <p:spPr>
          <a:xfrm>
            <a:off x="1" y="0"/>
            <a:ext cx="12189884" cy="3009600"/>
          </a:xfrm>
          <a:prstGeom prst="rect">
            <a:avLst/>
          </a:prstGeom>
          <a:solidFill>
            <a:schemeClr val="accent2">
              <a:lumMod val="90000"/>
            </a:schemeClr>
          </a:solidFill>
        </p:spPr>
        <p:txBody>
          <a:bodyPr/>
          <a:lstStyle>
            <a:lvl1pPr marL="0" indent="0">
              <a:buNone/>
              <a:defRPr/>
            </a:lvl1pPr>
          </a:lstStyle>
          <a:p>
            <a:r>
              <a:rPr lang="da-DK" noProof="0"/>
              <a:t>Klik på ikonet for at tilføje et billede</a:t>
            </a:r>
          </a:p>
        </p:txBody>
      </p:sp>
      <p:sp>
        <p:nvSpPr>
          <p:cNvPr id="3" name="Subtitle 2"/>
          <p:cNvSpPr>
            <a:spLocks noGrp="1"/>
          </p:cNvSpPr>
          <p:nvPr>
            <p:ph type="subTitle" idx="1" hasCustomPrompt="1"/>
          </p:nvPr>
        </p:nvSpPr>
        <p:spPr>
          <a:xfrm>
            <a:off x="4224000" y="5558400"/>
            <a:ext cx="4800000" cy="702000"/>
          </a:xfrm>
          <a:prstGeom prst="rect">
            <a:avLst/>
          </a:prstGeom>
        </p:spPr>
        <p:txBody>
          <a:bodyPr>
            <a:normAutofit/>
          </a:bodyPr>
          <a:lstStyle>
            <a:lvl1pPr marL="0" indent="0" algn="l">
              <a:lnSpc>
                <a:spcPct val="100000"/>
              </a:lnSpc>
              <a:spcBef>
                <a:spcPts val="0"/>
              </a:spcBef>
              <a:buNone/>
              <a:defRPr>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da-DK" noProof="0"/>
              <a:t>Navn</a:t>
            </a:r>
          </a:p>
        </p:txBody>
      </p:sp>
      <p:cxnSp>
        <p:nvCxnSpPr>
          <p:cNvPr id="13" name="Lige forbindelse 12"/>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hasCustomPrompt="1"/>
          </p:nvPr>
        </p:nvSpPr>
        <p:spPr>
          <a:xfrm>
            <a:off x="4223999" y="3492000"/>
            <a:ext cx="7440000" cy="1476000"/>
          </a:xfrm>
        </p:spPr>
        <p:txBody>
          <a:bodyPr>
            <a:normAutofit/>
          </a:bodyPr>
          <a:lstStyle>
            <a:lvl1pPr>
              <a:lnSpc>
                <a:spcPts val="3500"/>
              </a:lnSpc>
              <a:defRPr sz="3000" b="0">
                <a:solidFill>
                  <a:schemeClr val="tx1"/>
                </a:solidFill>
                <a:latin typeface="Segoe UI" panose="020B0502040204020203" pitchFamily="34" charset="0"/>
                <a:cs typeface="Segoe UI" panose="020B0502040204020203" pitchFamily="34" charset="0"/>
              </a:defRPr>
            </a:lvl1pPr>
          </a:lstStyle>
          <a:p>
            <a:r>
              <a:rPr lang="da-DK" noProof="0"/>
              <a:t>Titel</a:t>
            </a:r>
          </a:p>
        </p:txBody>
      </p:sp>
      <p:sp>
        <p:nvSpPr>
          <p:cNvPr id="11" name="Tekstfelt 10"/>
          <p:cNvSpPr txBox="1"/>
          <p:nvPr userDrawn="1"/>
        </p:nvSpPr>
        <p:spPr>
          <a:xfrm>
            <a:off x="-2792827" y="0"/>
            <a:ext cx="2640000" cy="6858000"/>
          </a:xfrm>
          <a:prstGeom prst="rect">
            <a:avLst/>
          </a:prstGeom>
          <a:noFill/>
        </p:spPr>
        <p:txBody>
          <a:bodyPr wrap="square" lIns="0" tIns="0" rIns="0" bIns="0" rtlCol="0">
            <a:spAutoFit/>
          </a:bodyPr>
          <a:lstStyle/>
          <a:p>
            <a:r>
              <a:rPr lang="da-DK" sz="1100" kern="1200">
                <a:solidFill>
                  <a:schemeClr val="tx1"/>
                </a:solidFill>
                <a:effectLst/>
                <a:latin typeface="+mj-lt"/>
                <a:ea typeface="+mn-ea"/>
                <a:cs typeface="+mn-cs"/>
              </a:rPr>
              <a:t>SKIFT BILLEDE</a:t>
            </a:r>
            <a:r>
              <a:rPr lang="da-DK" sz="1200" kern="1200">
                <a:solidFill>
                  <a:schemeClr val="tx1"/>
                </a:solidFill>
                <a:effectLst/>
                <a:latin typeface="+mn-lt"/>
                <a:ea typeface="+mn-ea"/>
                <a:cs typeface="+mn-cs"/>
              </a:rPr>
              <a:t>:</a:t>
            </a:r>
          </a:p>
          <a:p>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Slet billedet af broen</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Klik på billedikonet, vælg nyt</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Højreklik på billedet, vælg ‘Placer bagest’</a:t>
            </a:r>
          </a:p>
          <a:p>
            <a:pPr marL="0" marR="0" lvl="0" indent="0" algn="l" defTabSz="457200" rtl="0" eaLnBrk="1" fontAlgn="auto" latinLnBrk="0" hangingPunct="1">
              <a:lnSpc>
                <a:spcPct val="100000"/>
              </a:lnSpc>
              <a:spcBef>
                <a:spcPts val="0"/>
              </a:spcBef>
              <a:spcAft>
                <a:spcPts val="0"/>
              </a:spcAft>
              <a:buClrTx/>
              <a:buSzTx/>
              <a:buFontTx/>
              <a:buNone/>
              <a:tabLst/>
              <a:defRPr/>
            </a:pPr>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r>
              <a:rPr lang="da-DK" sz="1100" kern="1200">
                <a:solidFill>
                  <a:schemeClr val="tx1"/>
                </a:solidFill>
                <a:effectLst/>
                <a:latin typeface="+mj-lt"/>
                <a:ea typeface="+mn-ea"/>
                <a:cs typeface="+mn-cs"/>
              </a:rPr>
              <a:t>TILPAS BILLEDE</a:t>
            </a:r>
            <a:r>
              <a:rPr lang="da-DK" sz="1100" kern="1200">
                <a:solidFill>
                  <a:schemeClr val="tx1"/>
                </a:solidFill>
                <a:effectLst/>
                <a:latin typeface="+mn-lt"/>
                <a:ea typeface="+mn-ea"/>
                <a:cs typeface="+mn-cs"/>
              </a:rPr>
              <a:t>:</a:t>
            </a:r>
          </a:p>
          <a:p>
            <a:r>
              <a:rPr lang="da-DK" sz="1100" kern="1200">
                <a:solidFill>
                  <a:schemeClr val="tx1"/>
                </a:solidFill>
                <a:effectLst/>
                <a:latin typeface="+mn-lt"/>
                <a:ea typeface="+mn-ea"/>
                <a:cs typeface="+mn-cs"/>
              </a:rPr>
              <a:t> </a:t>
            </a:r>
          </a:p>
          <a:p>
            <a:pPr marL="228600" indent="-228600">
              <a:buAutoNum type="arabicParenR"/>
            </a:pPr>
            <a:r>
              <a:rPr lang="da-DK" sz="1100" kern="1200">
                <a:solidFill>
                  <a:schemeClr val="tx1"/>
                </a:solidFill>
                <a:effectLst/>
                <a:latin typeface="+mn-lt"/>
                <a:ea typeface="+mn-ea"/>
                <a:cs typeface="+mn-cs"/>
              </a:rPr>
              <a:t>Vælg fanen ’Formatér’</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Klik på/marker billedet</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Vælg ’Beskær’ og ’Tilpas’ og tilpas derefter dit billede</a:t>
            </a: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r>
              <a:rPr lang="da-DK" sz="1100" kern="1200">
                <a:solidFill>
                  <a:schemeClr val="tx1"/>
                </a:solidFill>
                <a:effectLst/>
                <a:latin typeface="+mj-lt"/>
                <a:ea typeface="+mn-ea"/>
                <a:cs typeface="+mn-cs"/>
              </a:rPr>
              <a:t>SKIFT DATO</a:t>
            </a:r>
            <a:r>
              <a:rPr lang="da-DK" sz="1100" kern="1200">
                <a:solidFill>
                  <a:schemeClr val="tx1"/>
                </a:solidFill>
                <a:effectLst/>
                <a:latin typeface="+mn-lt"/>
                <a:ea typeface="+mn-ea"/>
                <a:cs typeface="+mn-cs"/>
              </a:rPr>
              <a:t>:</a:t>
            </a:r>
          </a:p>
          <a:p>
            <a:r>
              <a:rPr lang="da-DK" sz="1100" kern="1200">
                <a:solidFill>
                  <a:schemeClr val="tx1"/>
                </a:solidFill>
                <a:effectLst/>
                <a:latin typeface="+mn-lt"/>
                <a:ea typeface="+mn-ea"/>
                <a:cs typeface="+mn-cs"/>
              </a:rPr>
              <a:t> </a:t>
            </a:r>
          </a:p>
          <a:p>
            <a:r>
              <a:rPr lang="da-DK" sz="1100" kern="1200">
                <a:solidFill>
                  <a:schemeClr val="tx1"/>
                </a:solidFill>
                <a:effectLst/>
                <a:latin typeface="+mn-lt"/>
                <a:ea typeface="+mn-ea"/>
                <a:cs typeface="+mn-cs"/>
              </a:rPr>
              <a:t>Datoen opdateres automatisk til dags dato, hver gang du åbner din præsentation.</a:t>
            </a:r>
          </a:p>
          <a:p>
            <a:r>
              <a:rPr lang="da-DK" sz="1100" kern="1200">
                <a:solidFill>
                  <a:schemeClr val="tx1"/>
                </a:solidFill>
                <a:effectLst/>
                <a:latin typeface="+mn-lt"/>
                <a:ea typeface="+mn-ea"/>
                <a:cs typeface="+mn-cs"/>
              </a:rPr>
              <a:t> </a:t>
            </a:r>
          </a:p>
          <a:p>
            <a:r>
              <a:rPr lang="da-DK" sz="1100" kern="1200">
                <a:solidFill>
                  <a:schemeClr val="tx1"/>
                </a:solidFill>
                <a:effectLst/>
                <a:latin typeface="+mn-lt"/>
                <a:ea typeface="+mn-ea"/>
                <a:cs typeface="+mn-cs"/>
              </a:rPr>
              <a:t>Skal du bruge en anden dato, skal du slette datofeltet helt og skrive datoen manuelt.</a:t>
            </a:r>
          </a:p>
        </p:txBody>
      </p:sp>
      <p:sp>
        <p:nvSpPr>
          <p:cNvPr id="15" name="Pladsholder til dato 3"/>
          <p:cNvSpPr>
            <a:spLocks noGrp="1"/>
          </p:cNvSpPr>
          <p:nvPr>
            <p:ph type="dt" sz="half" idx="13"/>
          </p:nvPr>
        </p:nvSpPr>
        <p:spPr>
          <a:xfrm>
            <a:off x="4224000" y="5085783"/>
            <a:ext cx="4800000" cy="360000"/>
          </a:xfrm>
          <a:prstGeom prst="rect">
            <a:avLst/>
          </a:prstGeom>
        </p:spPr>
        <p:txBody>
          <a:bodyPr lIns="0" tIns="0" rIns="0" bIns="0">
            <a:normAutofit/>
          </a:bodyPr>
          <a:lstStyle>
            <a:lvl1pPr>
              <a:defRPr sz="1700">
                <a:solidFill>
                  <a:schemeClr val="tx1"/>
                </a:solidFill>
                <a:latin typeface="+mj-lt"/>
              </a:defRPr>
            </a:lvl1pPr>
          </a:lstStyle>
          <a:p>
            <a:fld id="{71FFCD88-96B5-4D19-9000-EA1EDF3DC190}" type="datetime2">
              <a:rPr lang="da-DK" smtClean="0"/>
              <a:pPr/>
              <a:t>19. maj 2025</a:t>
            </a:fld>
            <a:endParaRPr lang="da-DK"/>
          </a:p>
        </p:txBody>
      </p:sp>
      <p:sp>
        <p:nvSpPr>
          <p:cNvPr id="4" name="Rectangle 2"/>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sz="1800"/>
          </a:p>
        </p:txBody>
      </p:sp>
      <p:cxnSp>
        <p:nvCxnSpPr>
          <p:cNvPr id="16" name="Lige forbindelse 15"/>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17" name="Lige forbindelse 16"/>
          <p:cNvCxnSpPr/>
          <p:nvPr userDrawn="1"/>
        </p:nvCxnSpPr>
        <p:spPr>
          <a:xfrm>
            <a:off x="3744000" y="3564000"/>
            <a:ext cx="0" cy="36000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21" name="Rectangle 2"/>
          <p:cNvSpPr>
            <a:spLocks noChangeArrowheads="1"/>
          </p:cNvSpPr>
          <p:nvPr userDrawn="1"/>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sz="1800"/>
          </a:p>
        </p:txBody>
      </p:sp>
      <p:pic>
        <p:nvPicPr>
          <p:cNvPr id="25" name="Billede 24">
            <a:extLst>
              <a:ext uri="{FF2B5EF4-FFF2-40B4-BE49-F238E27FC236}">
                <a16:creationId xmlns:a16="http://schemas.microsoft.com/office/drawing/2014/main" id="{5AB86717-2132-48E0-B028-430053BB907D}"/>
              </a:ext>
            </a:extLst>
          </p:cNvPr>
          <p:cNvPicPr>
            <a:picLocks noChangeAspect="1"/>
          </p:cNvPicPr>
          <p:nvPr userDrawn="1"/>
        </p:nvPicPr>
        <p:blipFill rotWithShape="1">
          <a:blip r:embed="rId2"/>
          <a:srcRect l="83032" t="13151" r="7009" b="71640"/>
          <a:stretch/>
        </p:blipFill>
        <p:spPr>
          <a:xfrm>
            <a:off x="-2672827" y="3421704"/>
            <a:ext cx="2400000" cy="1546296"/>
          </a:xfrm>
          <a:prstGeom prst="rect">
            <a:avLst/>
          </a:prstGeom>
        </p:spPr>
      </p:pic>
      <p:pic>
        <p:nvPicPr>
          <p:cNvPr id="33" name="Picture 2">
            <a:extLst>
              <a:ext uri="{FF2B5EF4-FFF2-40B4-BE49-F238E27FC236}">
                <a16:creationId xmlns:a16="http://schemas.microsoft.com/office/drawing/2014/main" id="{A3FC568A-1ACC-4191-B7A3-A662367D4CDB}"/>
              </a:ext>
            </a:extLst>
          </p:cNvPr>
          <p:cNvPicPr>
            <a:picLocks noChangeAspect="1" noChangeArrowheads="1"/>
          </p:cNvPicPr>
          <p:nvPr userDrawn="1"/>
        </p:nvPicPr>
        <p:blipFill>
          <a:blip r:embed="rId3"/>
          <a:srcRect/>
          <a:stretch/>
        </p:blipFill>
        <p:spPr bwMode="auto">
          <a:xfrm>
            <a:off x="10176650" y="6181553"/>
            <a:ext cx="167292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Pladsholder til tekst 23">
            <a:extLst>
              <a:ext uri="{FF2B5EF4-FFF2-40B4-BE49-F238E27FC236}">
                <a16:creationId xmlns:a16="http://schemas.microsoft.com/office/drawing/2014/main" id="{3D860C11-78D6-46DE-B4F9-2409444C3AB6}"/>
              </a:ext>
            </a:extLst>
          </p:cNvPr>
          <p:cNvSpPr>
            <a:spLocks noGrp="1"/>
          </p:cNvSpPr>
          <p:nvPr>
            <p:ph type="body" sz="quarter" idx="14"/>
          </p:nvPr>
        </p:nvSpPr>
        <p:spPr>
          <a:xfrm>
            <a:off x="480000" y="2592000"/>
            <a:ext cx="2644800" cy="2700000"/>
          </a:xfrm>
          <a:blipFill>
            <a:blip r:embed="rId4"/>
            <a:stretch>
              <a:fillRect/>
            </a:stretch>
          </a:blipFill>
        </p:spPr>
        <p:txBody>
          <a:bodyPr>
            <a:normAutofit/>
          </a:bodyPr>
          <a:lstStyle>
            <a:lvl1pPr marL="0" indent="0">
              <a:lnSpc>
                <a:spcPts val="100"/>
              </a:lnSpc>
              <a:spcBef>
                <a:spcPts val="0"/>
              </a:spcBef>
              <a:buFontTx/>
              <a:buNone/>
              <a:defRPr sz="100"/>
            </a:lvl1pPr>
          </a:lstStyle>
          <a:p>
            <a:pPr lvl="0"/>
            <a:r>
              <a:rPr lang="da-DK"/>
              <a:t>Klik for at redigere teksttypografierne i masteren</a:t>
            </a:r>
          </a:p>
        </p:txBody>
      </p:sp>
    </p:spTree>
    <p:extLst>
      <p:ext uri="{BB962C8B-B14F-4D97-AF65-F5344CB8AC3E}">
        <p14:creationId xmlns:p14="http://schemas.microsoft.com/office/powerpoint/2010/main" val="2252462017"/>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rside u. billede">
    <p:spTree>
      <p:nvGrpSpPr>
        <p:cNvPr id="1" name=""/>
        <p:cNvGrpSpPr/>
        <p:nvPr/>
      </p:nvGrpSpPr>
      <p:grpSpPr>
        <a:xfrm>
          <a:off x="0" y="0"/>
          <a:ext cx="0" cy="0"/>
          <a:chOff x="0" y="0"/>
          <a:chExt cx="0" cy="0"/>
        </a:xfrm>
      </p:grpSpPr>
      <p:sp>
        <p:nvSpPr>
          <p:cNvPr id="17" name="Tekstfelt 16"/>
          <p:cNvSpPr txBox="1"/>
          <p:nvPr/>
        </p:nvSpPr>
        <p:spPr>
          <a:xfrm>
            <a:off x="-2792827" y="1"/>
            <a:ext cx="2640000" cy="1523494"/>
          </a:xfrm>
          <a:prstGeom prst="rect">
            <a:avLst/>
          </a:prstGeom>
          <a:noFill/>
        </p:spPr>
        <p:txBody>
          <a:bodyPr wrap="square" lIns="0" tIns="0" rIns="0" bIns="0" rtlCol="0">
            <a:spAutoFit/>
          </a:bodyPr>
          <a:lstStyle/>
          <a:p>
            <a:r>
              <a:rPr lang="da-DK" sz="1100" kern="1200">
                <a:solidFill>
                  <a:schemeClr val="tx1"/>
                </a:solidFill>
                <a:effectLst/>
                <a:latin typeface="+mj-lt"/>
                <a:ea typeface="+mn-ea"/>
                <a:cs typeface="+mn-cs"/>
              </a:rPr>
              <a:t>SKIFT DATO</a:t>
            </a:r>
            <a:r>
              <a:rPr lang="da-DK" sz="1100" kern="1200">
                <a:solidFill>
                  <a:schemeClr val="tx1"/>
                </a:solidFill>
                <a:effectLst/>
                <a:latin typeface="+mn-lt"/>
                <a:ea typeface="+mn-ea"/>
                <a:cs typeface="+mn-cs"/>
              </a:rPr>
              <a:t>:</a:t>
            </a:r>
          </a:p>
          <a:p>
            <a:r>
              <a:rPr lang="da-DK" sz="1100" kern="1200">
                <a:solidFill>
                  <a:schemeClr val="tx1"/>
                </a:solidFill>
                <a:effectLst/>
                <a:latin typeface="+mn-lt"/>
                <a:ea typeface="+mn-ea"/>
                <a:cs typeface="+mn-cs"/>
              </a:rPr>
              <a:t> </a:t>
            </a:r>
          </a:p>
          <a:p>
            <a:r>
              <a:rPr lang="da-DK" sz="1100" kern="1200">
                <a:solidFill>
                  <a:schemeClr val="tx1"/>
                </a:solidFill>
                <a:effectLst/>
                <a:latin typeface="+mn-lt"/>
                <a:ea typeface="+mn-ea"/>
                <a:cs typeface="+mn-cs"/>
              </a:rPr>
              <a:t>Datoen opdateres automatisk til dags dato, hver gang du åbner din præsentation.</a:t>
            </a:r>
          </a:p>
          <a:p>
            <a:r>
              <a:rPr lang="da-DK" sz="1100" kern="1200">
                <a:solidFill>
                  <a:schemeClr val="tx1"/>
                </a:solidFill>
                <a:effectLst/>
                <a:latin typeface="+mn-lt"/>
                <a:ea typeface="+mn-ea"/>
                <a:cs typeface="+mn-cs"/>
              </a:rPr>
              <a:t> </a:t>
            </a:r>
          </a:p>
          <a:p>
            <a:r>
              <a:rPr lang="da-DK" sz="1100" kern="1200">
                <a:solidFill>
                  <a:schemeClr val="tx1"/>
                </a:solidFill>
                <a:effectLst/>
                <a:latin typeface="+mn-lt"/>
                <a:ea typeface="+mn-ea"/>
                <a:cs typeface="+mn-cs"/>
              </a:rPr>
              <a:t>Skal du bruge en anden dato end dags dato, skal du slette datofeltet helt og skrive datoen manuelt.</a:t>
            </a:r>
          </a:p>
        </p:txBody>
      </p:sp>
      <p:sp>
        <p:nvSpPr>
          <p:cNvPr id="15" name="Rektangel 14">
            <a:extLst>
              <a:ext uri="{FF2B5EF4-FFF2-40B4-BE49-F238E27FC236}">
                <a16:creationId xmlns:a16="http://schemas.microsoft.com/office/drawing/2014/main" id="{2CAD88BF-CA59-406F-9FB7-1C5E1B4B3752}"/>
              </a:ext>
            </a:extLst>
          </p:cNvPr>
          <p:cNvSpPr/>
          <p:nvPr userDrawn="1"/>
        </p:nvSpPr>
        <p:spPr>
          <a:xfrm>
            <a:off x="2117" y="0"/>
            <a:ext cx="121898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noProof="0"/>
          </a:p>
        </p:txBody>
      </p:sp>
      <p:cxnSp>
        <p:nvCxnSpPr>
          <p:cNvPr id="23" name="Lige forbindelse 22">
            <a:extLst>
              <a:ext uri="{FF2B5EF4-FFF2-40B4-BE49-F238E27FC236}">
                <a16:creationId xmlns:a16="http://schemas.microsoft.com/office/drawing/2014/main" id="{2E85C61A-460D-4057-B825-122F67347402}"/>
              </a:ext>
            </a:extLst>
          </p:cNvPr>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
        <p:nvSpPr>
          <p:cNvPr id="26" name="Rectangle 2">
            <a:extLst>
              <a:ext uri="{FF2B5EF4-FFF2-40B4-BE49-F238E27FC236}">
                <a16:creationId xmlns:a16="http://schemas.microsoft.com/office/drawing/2014/main" id="{ADBD5D61-6221-4A4E-8D66-EB88EB6915BC}"/>
              </a:ext>
            </a:extLst>
          </p:cNvPr>
          <p:cNvSpPr>
            <a:spLocks noChangeArrowheads="1"/>
          </p:cNvSpPr>
          <p:nvPr userDrawn="1"/>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sz="1800"/>
          </a:p>
        </p:txBody>
      </p:sp>
      <p:cxnSp>
        <p:nvCxnSpPr>
          <p:cNvPr id="27" name="Lige forbindelse 26">
            <a:extLst>
              <a:ext uri="{FF2B5EF4-FFF2-40B4-BE49-F238E27FC236}">
                <a16:creationId xmlns:a16="http://schemas.microsoft.com/office/drawing/2014/main" id="{5098534A-97D9-4E94-A8FD-990813CAA9E9}"/>
              </a:ext>
            </a:extLst>
          </p:cNvPr>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
        <p:nvSpPr>
          <p:cNvPr id="29" name="Rectangle 2">
            <a:extLst>
              <a:ext uri="{FF2B5EF4-FFF2-40B4-BE49-F238E27FC236}">
                <a16:creationId xmlns:a16="http://schemas.microsoft.com/office/drawing/2014/main" id="{B1F734BC-33B4-4EA5-B374-60426402101C}"/>
              </a:ext>
            </a:extLst>
          </p:cNvPr>
          <p:cNvSpPr>
            <a:spLocks noChangeArrowheads="1"/>
          </p:cNvSpPr>
          <p:nvPr userDrawn="1"/>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sz="1800"/>
          </a:p>
        </p:txBody>
      </p:sp>
      <p:pic>
        <p:nvPicPr>
          <p:cNvPr id="6" name="Billede 5">
            <a:extLst>
              <a:ext uri="{FF2B5EF4-FFF2-40B4-BE49-F238E27FC236}">
                <a16:creationId xmlns:a16="http://schemas.microsoft.com/office/drawing/2014/main" id="{AA72D56A-96A0-4FE5-85BE-2D1F41A2C4F0}"/>
              </a:ext>
            </a:extLst>
          </p:cNvPr>
          <p:cNvPicPr>
            <a:picLocks noChangeAspect="1"/>
          </p:cNvPicPr>
          <p:nvPr userDrawn="1"/>
        </p:nvPicPr>
        <p:blipFill>
          <a:blip r:embed="rId2"/>
          <a:stretch>
            <a:fillRect/>
          </a:stretch>
        </p:blipFill>
        <p:spPr>
          <a:xfrm>
            <a:off x="0" y="0"/>
            <a:ext cx="12192000" cy="3008376"/>
          </a:xfrm>
          <a:prstGeom prst="rect">
            <a:avLst/>
          </a:prstGeom>
        </p:spPr>
      </p:pic>
      <p:sp>
        <p:nvSpPr>
          <p:cNvPr id="32" name="Pladsholder til tekst 23">
            <a:extLst>
              <a:ext uri="{FF2B5EF4-FFF2-40B4-BE49-F238E27FC236}">
                <a16:creationId xmlns:a16="http://schemas.microsoft.com/office/drawing/2014/main" id="{4E7BB883-B35D-4057-8812-C70739E90983}"/>
              </a:ext>
            </a:extLst>
          </p:cNvPr>
          <p:cNvSpPr>
            <a:spLocks noGrp="1"/>
          </p:cNvSpPr>
          <p:nvPr>
            <p:ph type="body" sz="quarter" idx="14"/>
          </p:nvPr>
        </p:nvSpPr>
        <p:spPr>
          <a:xfrm>
            <a:off x="480000" y="2592000"/>
            <a:ext cx="2644800" cy="2700000"/>
          </a:xfrm>
          <a:blipFill>
            <a:blip r:embed="rId3"/>
            <a:stretch>
              <a:fillRect/>
            </a:stretch>
          </a:blipFill>
        </p:spPr>
        <p:txBody>
          <a:bodyPr>
            <a:normAutofit/>
          </a:bodyPr>
          <a:lstStyle>
            <a:lvl1pPr marL="0" indent="0">
              <a:lnSpc>
                <a:spcPts val="100"/>
              </a:lnSpc>
              <a:spcBef>
                <a:spcPts val="0"/>
              </a:spcBef>
              <a:buFontTx/>
              <a:buNone/>
              <a:defRPr sz="100"/>
            </a:lvl1pPr>
          </a:lstStyle>
          <a:p>
            <a:pPr lvl="0"/>
            <a:r>
              <a:rPr lang="da-DK"/>
              <a:t>Klik for at redigere teksttypografierne i masteren</a:t>
            </a:r>
          </a:p>
        </p:txBody>
      </p:sp>
      <p:sp>
        <p:nvSpPr>
          <p:cNvPr id="33" name="Subtitle 2">
            <a:extLst>
              <a:ext uri="{FF2B5EF4-FFF2-40B4-BE49-F238E27FC236}">
                <a16:creationId xmlns:a16="http://schemas.microsoft.com/office/drawing/2014/main" id="{94F95736-2E18-4241-9D57-540DF944F277}"/>
              </a:ext>
            </a:extLst>
          </p:cNvPr>
          <p:cNvSpPr>
            <a:spLocks noGrp="1"/>
          </p:cNvSpPr>
          <p:nvPr>
            <p:ph type="subTitle" idx="1" hasCustomPrompt="1"/>
          </p:nvPr>
        </p:nvSpPr>
        <p:spPr>
          <a:xfrm>
            <a:off x="4224000" y="5558400"/>
            <a:ext cx="4800000" cy="702000"/>
          </a:xfrm>
          <a:prstGeom prst="rect">
            <a:avLst/>
          </a:prstGeom>
        </p:spPr>
        <p:txBody>
          <a:bodyPr>
            <a:normAutofit/>
          </a:bodyPr>
          <a:lstStyle>
            <a:lvl1pPr marL="0" indent="0" algn="l">
              <a:lnSpc>
                <a:spcPct val="100000"/>
              </a:lnSpc>
              <a:spcBef>
                <a:spcPts val="0"/>
              </a:spcBef>
              <a:buNone/>
              <a:defRPr>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da-DK" noProof="0"/>
              <a:t>Navn</a:t>
            </a:r>
          </a:p>
        </p:txBody>
      </p:sp>
      <p:sp>
        <p:nvSpPr>
          <p:cNvPr id="34" name="Title 1">
            <a:extLst>
              <a:ext uri="{FF2B5EF4-FFF2-40B4-BE49-F238E27FC236}">
                <a16:creationId xmlns:a16="http://schemas.microsoft.com/office/drawing/2014/main" id="{F2E88BE0-868C-4DA1-ACC2-39693E12C791}"/>
              </a:ext>
            </a:extLst>
          </p:cNvPr>
          <p:cNvSpPr>
            <a:spLocks noGrp="1"/>
          </p:cNvSpPr>
          <p:nvPr>
            <p:ph type="ctrTitle" hasCustomPrompt="1"/>
          </p:nvPr>
        </p:nvSpPr>
        <p:spPr>
          <a:xfrm>
            <a:off x="4223999" y="3492000"/>
            <a:ext cx="7440000" cy="1476000"/>
          </a:xfrm>
        </p:spPr>
        <p:txBody>
          <a:bodyPr>
            <a:normAutofit/>
          </a:bodyPr>
          <a:lstStyle>
            <a:lvl1pPr>
              <a:lnSpc>
                <a:spcPts val="3500"/>
              </a:lnSpc>
              <a:defRPr sz="3000" b="0">
                <a:solidFill>
                  <a:schemeClr val="tx1"/>
                </a:solidFill>
                <a:latin typeface="Segoe UI" panose="020B0502040204020203" pitchFamily="34" charset="0"/>
                <a:cs typeface="Segoe UI" panose="020B0502040204020203" pitchFamily="34" charset="0"/>
              </a:defRPr>
            </a:lvl1pPr>
          </a:lstStyle>
          <a:p>
            <a:r>
              <a:rPr lang="da-DK" noProof="0"/>
              <a:t>Titel</a:t>
            </a:r>
          </a:p>
        </p:txBody>
      </p:sp>
      <p:sp>
        <p:nvSpPr>
          <p:cNvPr id="35" name="Pladsholder til dato 3">
            <a:extLst>
              <a:ext uri="{FF2B5EF4-FFF2-40B4-BE49-F238E27FC236}">
                <a16:creationId xmlns:a16="http://schemas.microsoft.com/office/drawing/2014/main" id="{38E4E74F-F08F-4340-858F-FF5AB999D55F}"/>
              </a:ext>
            </a:extLst>
          </p:cNvPr>
          <p:cNvSpPr>
            <a:spLocks noGrp="1"/>
          </p:cNvSpPr>
          <p:nvPr>
            <p:ph type="dt" sz="half" idx="13"/>
          </p:nvPr>
        </p:nvSpPr>
        <p:spPr>
          <a:xfrm>
            <a:off x="4224000" y="5085783"/>
            <a:ext cx="4800000" cy="360000"/>
          </a:xfrm>
          <a:prstGeom prst="rect">
            <a:avLst/>
          </a:prstGeom>
        </p:spPr>
        <p:txBody>
          <a:bodyPr lIns="0" tIns="0" rIns="0" bIns="0">
            <a:normAutofit/>
          </a:bodyPr>
          <a:lstStyle>
            <a:lvl1pPr>
              <a:defRPr sz="1700">
                <a:solidFill>
                  <a:schemeClr val="tx1"/>
                </a:solidFill>
                <a:latin typeface="+mj-lt"/>
              </a:defRPr>
            </a:lvl1pPr>
          </a:lstStyle>
          <a:p>
            <a:fld id="{71FFCD88-96B5-4D19-9000-EA1EDF3DC190}" type="datetime2">
              <a:rPr lang="da-DK" smtClean="0"/>
              <a:pPr/>
              <a:t>19. maj 2025</a:t>
            </a:fld>
            <a:endParaRPr lang="da-DK"/>
          </a:p>
        </p:txBody>
      </p:sp>
      <p:cxnSp>
        <p:nvCxnSpPr>
          <p:cNvPr id="36" name="Lige forbindelse 35">
            <a:extLst>
              <a:ext uri="{FF2B5EF4-FFF2-40B4-BE49-F238E27FC236}">
                <a16:creationId xmlns:a16="http://schemas.microsoft.com/office/drawing/2014/main" id="{3BA5F814-2B2C-41F9-85F2-575B6E794A46}"/>
              </a:ext>
            </a:extLst>
          </p:cNvPr>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37" name="Lige forbindelse 36">
            <a:extLst>
              <a:ext uri="{FF2B5EF4-FFF2-40B4-BE49-F238E27FC236}">
                <a16:creationId xmlns:a16="http://schemas.microsoft.com/office/drawing/2014/main" id="{4A72F2C2-806A-466A-A907-195B69D6970E}"/>
              </a:ext>
            </a:extLst>
          </p:cNvPr>
          <p:cNvCxnSpPr/>
          <p:nvPr userDrawn="1"/>
        </p:nvCxnSpPr>
        <p:spPr>
          <a:xfrm>
            <a:off x="3744000" y="3564000"/>
            <a:ext cx="0" cy="360000"/>
          </a:xfrm>
          <a:prstGeom prst="line">
            <a:avLst/>
          </a:prstGeom>
          <a:ln w="19050"/>
        </p:spPr>
        <p:style>
          <a:lnRef idx="1">
            <a:schemeClr val="accent3"/>
          </a:lnRef>
          <a:fillRef idx="0">
            <a:schemeClr val="accent3"/>
          </a:fillRef>
          <a:effectRef idx="0">
            <a:schemeClr val="accent3"/>
          </a:effectRef>
          <a:fontRef idx="minor">
            <a:schemeClr val="tx1"/>
          </a:fontRef>
        </p:style>
      </p:cxnSp>
      <p:pic>
        <p:nvPicPr>
          <p:cNvPr id="16" name="Picture 2">
            <a:extLst>
              <a:ext uri="{FF2B5EF4-FFF2-40B4-BE49-F238E27FC236}">
                <a16:creationId xmlns:a16="http://schemas.microsoft.com/office/drawing/2014/main" id="{1468FFB7-D304-47BA-B7FF-911BDCAA9EF1}"/>
              </a:ext>
            </a:extLst>
          </p:cNvPr>
          <p:cNvPicPr>
            <a:picLocks noChangeAspect="1" noChangeArrowheads="1"/>
          </p:cNvPicPr>
          <p:nvPr userDrawn="1"/>
        </p:nvPicPr>
        <p:blipFill>
          <a:blip r:embed="rId4"/>
          <a:srcRect/>
          <a:stretch/>
        </p:blipFill>
        <p:spPr bwMode="auto">
          <a:xfrm>
            <a:off x="10176650" y="6181553"/>
            <a:ext cx="167292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16534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 og 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468000"/>
            <a:ext cx="10704000" cy="792000"/>
          </a:xfrm>
        </p:spPr>
        <p:txBody>
          <a:bodyPr/>
          <a:lstStyle>
            <a:lvl1pPr>
              <a:defRPr/>
            </a:lvl1pPr>
          </a:lstStyle>
          <a:p>
            <a:r>
              <a:rPr lang="da-DK" noProof="0"/>
              <a:t>Overskrift (2 linjer)</a:t>
            </a:r>
          </a:p>
        </p:txBody>
      </p:sp>
      <p:sp>
        <p:nvSpPr>
          <p:cNvPr id="7" name="Pladsholder til tekst 6"/>
          <p:cNvSpPr>
            <a:spLocks noGrp="1"/>
          </p:cNvSpPr>
          <p:nvPr>
            <p:ph type="body" sz="quarter" idx="12" hasCustomPrompt="1"/>
          </p:nvPr>
        </p:nvSpPr>
        <p:spPr>
          <a:xfrm>
            <a:off x="719665" y="1512000"/>
            <a:ext cx="3299442" cy="4752000"/>
          </a:xfrm>
        </p:spPr>
        <p:txBody>
          <a:bodyPr/>
          <a:lstStyle>
            <a:lvl1pPr>
              <a:defRPr/>
            </a:lvl1pPr>
            <a:lvl2pPr>
              <a:defRPr/>
            </a:lvl2pPr>
            <a:lvl5pPr marL="1371566" indent="0">
              <a:buNone/>
              <a:defRPr/>
            </a:lvl5pPr>
          </a:lstStyle>
          <a:p>
            <a:pPr lvl="0"/>
            <a:r>
              <a:rPr lang="da-DK"/>
              <a:t>Tekst</a:t>
            </a:r>
          </a:p>
          <a:p>
            <a:pPr lvl="1"/>
            <a:r>
              <a:rPr lang="da-DK"/>
              <a:t>Andet niveau vi skriver lidt </a:t>
            </a:r>
            <a:r>
              <a:rPr lang="da-DK" err="1"/>
              <a:t>mer</a:t>
            </a:r>
            <a:endParaRPr lang="da-DK"/>
          </a:p>
        </p:txBody>
      </p:sp>
      <p:sp>
        <p:nvSpPr>
          <p:cNvPr id="6" name="Pladsholder til sidefod 5"/>
          <p:cNvSpPr>
            <a:spLocks noGrp="1"/>
          </p:cNvSpPr>
          <p:nvPr>
            <p:ph type="ftr" sz="quarter" idx="13"/>
          </p:nvPr>
        </p:nvSpPr>
        <p:spPr/>
        <p:txBody>
          <a:bodyPr/>
          <a:lstStyle/>
          <a:p>
            <a:pPr algn="r"/>
            <a:r>
              <a:rPr lang="da-DK"/>
              <a:t>Erhvervsstyrelsen</a:t>
            </a:r>
          </a:p>
        </p:txBody>
      </p:sp>
      <p:sp>
        <p:nvSpPr>
          <p:cNvPr id="8" name="Pladsholder til slidenummer 7"/>
          <p:cNvSpPr>
            <a:spLocks noGrp="1"/>
          </p:cNvSpPr>
          <p:nvPr>
            <p:ph type="sldNum" sz="quarter" idx="14"/>
          </p:nvPr>
        </p:nvSpPr>
        <p:spPr/>
        <p:txBody>
          <a:bodyPr/>
          <a:lstStyle/>
          <a:p>
            <a:fld id="{202C7351-DEC4-3343-8B09-73A57F4B6D85}" type="slidenum">
              <a:rPr lang="en-GB" smtClean="0"/>
              <a:pPr/>
              <a:t>‹nr.›</a:t>
            </a:fld>
            <a:endParaRPr lang="en-GB"/>
          </a:p>
        </p:txBody>
      </p:sp>
      <p:cxnSp>
        <p:nvCxnSpPr>
          <p:cNvPr id="9" name="Lige forbindelse 8"/>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10" name="Lige forbindelse 9"/>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5931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 titler og to indholdsobjekter (sammenlign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468000"/>
            <a:ext cx="5256000" cy="792000"/>
          </a:xfrm>
        </p:spPr>
        <p:txBody>
          <a:bodyPr>
            <a:normAutofit/>
          </a:bodyPr>
          <a:lstStyle>
            <a:lvl1pPr>
              <a:defRPr baseline="0"/>
            </a:lvl1pPr>
          </a:lstStyle>
          <a:p>
            <a:r>
              <a:rPr lang="da-DK" noProof="0"/>
              <a:t>Overskrift (2 linjer)</a:t>
            </a:r>
          </a:p>
        </p:txBody>
      </p:sp>
      <p:sp>
        <p:nvSpPr>
          <p:cNvPr id="3" name="Content Placeholder 2"/>
          <p:cNvSpPr>
            <a:spLocks noGrp="1"/>
          </p:cNvSpPr>
          <p:nvPr>
            <p:ph sz="half" idx="1" hasCustomPrompt="1"/>
          </p:nvPr>
        </p:nvSpPr>
        <p:spPr>
          <a:xfrm>
            <a:off x="720000" y="1512000"/>
            <a:ext cx="5256000" cy="4752000"/>
          </a:xfrm>
          <a:prstGeom prst="rect">
            <a:avLst/>
          </a:prstGeom>
        </p:spPr>
        <p:txBody>
          <a:bodyPr>
            <a:normAutofit/>
          </a:bodyPr>
          <a:lstStyle>
            <a:lvl1pPr>
              <a:defRPr sz="1700"/>
            </a:lvl1pPr>
            <a:lvl2pPr>
              <a:defRPr sz="1700"/>
            </a:lvl2pPr>
            <a:lvl3pPr>
              <a:defRPr sz="1050"/>
            </a:lvl3pPr>
            <a:lvl4pPr>
              <a:defRPr sz="900"/>
            </a:lvl4pPr>
            <a:lvl5pPr>
              <a:defRPr sz="1350"/>
            </a:lvl5pPr>
            <a:lvl6pPr>
              <a:defRPr sz="1350"/>
            </a:lvl6pPr>
            <a:lvl7pPr>
              <a:defRPr sz="1350"/>
            </a:lvl7pPr>
            <a:lvl8pPr>
              <a:defRPr sz="1350"/>
            </a:lvl8pPr>
            <a:lvl9pPr>
              <a:defRPr sz="1350"/>
            </a:lvl9pPr>
          </a:lstStyle>
          <a:p>
            <a:pPr lvl="0"/>
            <a:r>
              <a:rPr lang="da-DK" noProof="0"/>
              <a:t>Tekst</a:t>
            </a:r>
          </a:p>
          <a:p>
            <a:pPr lvl="1"/>
            <a:r>
              <a:rPr lang="da-DK" noProof="0"/>
              <a:t>Tekst</a:t>
            </a:r>
          </a:p>
        </p:txBody>
      </p:sp>
      <p:sp>
        <p:nvSpPr>
          <p:cNvPr id="4" name="Content Placeholder 3"/>
          <p:cNvSpPr>
            <a:spLocks noGrp="1"/>
          </p:cNvSpPr>
          <p:nvPr>
            <p:ph sz="half" idx="2" hasCustomPrompt="1"/>
          </p:nvPr>
        </p:nvSpPr>
        <p:spPr>
          <a:xfrm>
            <a:off x="6240000" y="1512000"/>
            <a:ext cx="5256000" cy="4752000"/>
          </a:xfrm>
          <a:prstGeom prst="rect">
            <a:avLst/>
          </a:prstGeom>
        </p:spPr>
        <p:txBody>
          <a:bodyPr>
            <a:normAutofit/>
          </a:bodyPr>
          <a:lstStyle>
            <a:lvl1pPr>
              <a:defRPr sz="1700"/>
            </a:lvl1pPr>
            <a:lvl2pPr>
              <a:defRPr sz="1700"/>
            </a:lvl2pPr>
            <a:lvl3pPr>
              <a:defRPr sz="1050"/>
            </a:lvl3pPr>
            <a:lvl4pPr>
              <a:defRPr sz="900"/>
            </a:lvl4pPr>
            <a:lvl5pPr>
              <a:defRPr sz="1350"/>
            </a:lvl5pPr>
            <a:lvl6pPr>
              <a:defRPr sz="1350"/>
            </a:lvl6pPr>
            <a:lvl7pPr>
              <a:defRPr sz="1350"/>
            </a:lvl7pPr>
            <a:lvl8pPr>
              <a:defRPr sz="1350"/>
            </a:lvl8pPr>
            <a:lvl9pPr>
              <a:defRPr sz="1350"/>
            </a:lvl9pPr>
          </a:lstStyle>
          <a:p>
            <a:pPr lvl="0"/>
            <a:r>
              <a:rPr lang="da-DK" noProof="0"/>
              <a:t>Tekst</a:t>
            </a:r>
          </a:p>
          <a:p>
            <a:pPr lvl="1"/>
            <a:r>
              <a:rPr lang="da-DK" noProof="0"/>
              <a:t>Tekst</a:t>
            </a:r>
          </a:p>
        </p:txBody>
      </p:sp>
      <p:sp>
        <p:nvSpPr>
          <p:cNvPr id="6" name="Slide Number Placeholder 5"/>
          <p:cNvSpPr>
            <a:spLocks noGrp="1"/>
          </p:cNvSpPr>
          <p:nvPr>
            <p:ph type="sldNum" sz="quarter" idx="11"/>
          </p:nvPr>
        </p:nvSpPr>
        <p:spPr/>
        <p:txBody>
          <a:bodyPr/>
          <a:lstStyle/>
          <a:p>
            <a:fld id="{202C7351-DEC4-3343-8B09-73A57F4B6D85}" type="slidenum">
              <a:rPr lang="en-GB" noProof="0" smtClean="0"/>
              <a:pPr/>
              <a:t>‹nr.›</a:t>
            </a:fld>
            <a:endParaRPr lang="en-GB" noProof="0"/>
          </a:p>
        </p:txBody>
      </p:sp>
      <p:sp>
        <p:nvSpPr>
          <p:cNvPr id="7" name="Pladsholder til sidefod 6"/>
          <p:cNvSpPr>
            <a:spLocks noGrp="1"/>
          </p:cNvSpPr>
          <p:nvPr>
            <p:ph type="ftr" sz="quarter" idx="12"/>
          </p:nvPr>
        </p:nvSpPr>
        <p:spPr/>
        <p:txBody>
          <a:bodyPr/>
          <a:lstStyle/>
          <a:p>
            <a:pPr algn="r"/>
            <a:r>
              <a:rPr lang="da-DK"/>
              <a:t>Erhvervsstyrelsen</a:t>
            </a:r>
          </a:p>
        </p:txBody>
      </p:sp>
      <p:sp>
        <p:nvSpPr>
          <p:cNvPr id="8" name="Pladsholder til tekst 7"/>
          <p:cNvSpPr>
            <a:spLocks noGrp="1"/>
          </p:cNvSpPr>
          <p:nvPr>
            <p:ph type="body" sz="quarter" idx="13" hasCustomPrompt="1"/>
          </p:nvPr>
        </p:nvSpPr>
        <p:spPr>
          <a:xfrm>
            <a:off x="6239934" y="468312"/>
            <a:ext cx="5255684" cy="792000"/>
          </a:xfrm>
        </p:spPr>
        <p:txBody>
          <a:bodyPr>
            <a:normAutofit/>
          </a:bodyPr>
          <a:lstStyle>
            <a:lvl1pPr marL="0" indent="0">
              <a:lnSpc>
                <a:spcPts val="3000"/>
              </a:lnSpc>
              <a:spcBef>
                <a:spcPts val="0"/>
              </a:spcBef>
              <a:buNone/>
              <a:defRPr sz="2800">
                <a:latin typeface="Segoe UI Semibold" panose="020B0702040204020203" pitchFamily="34" charset="0"/>
                <a:cs typeface="Segoe UI Semibold" panose="020B0702040204020203" pitchFamily="34" charset="0"/>
              </a:defRPr>
            </a:lvl1pPr>
          </a:lstStyle>
          <a:p>
            <a:pPr lvl="0"/>
            <a:r>
              <a:rPr lang="da-DK"/>
              <a:t>Overskrift </a:t>
            </a:r>
            <a:r>
              <a:rPr lang="da-DK" noProof="0"/>
              <a:t>(2 linjer)</a:t>
            </a:r>
            <a:endParaRPr lang="da-DK"/>
          </a:p>
        </p:txBody>
      </p:sp>
      <p:cxnSp>
        <p:nvCxnSpPr>
          <p:cNvPr id="9" name="Lige forbindelse 8"/>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10" name="Lige forbindelse 9"/>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043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tekst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468000"/>
            <a:ext cx="10704000" cy="792000"/>
          </a:xfrm>
        </p:spPr>
        <p:txBody>
          <a:bodyPr/>
          <a:lstStyle>
            <a:lvl1pPr>
              <a:defRPr baseline="0"/>
            </a:lvl1pPr>
          </a:lstStyle>
          <a:p>
            <a:r>
              <a:rPr lang="da-DK" noProof="0"/>
              <a:t>Overskrift (2 linjer)</a:t>
            </a:r>
          </a:p>
        </p:txBody>
      </p:sp>
      <p:sp>
        <p:nvSpPr>
          <p:cNvPr id="6" name="Slide Number Placeholder 5"/>
          <p:cNvSpPr>
            <a:spLocks noGrp="1"/>
          </p:cNvSpPr>
          <p:nvPr>
            <p:ph type="sldNum" sz="quarter" idx="11"/>
          </p:nvPr>
        </p:nvSpPr>
        <p:spPr/>
        <p:txBody>
          <a:bodyPr/>
          <a:lstStyle/>
          <a:p>
            <a:fld id="{202C7351-DEC4-3343-8B09-73A57F4B6D85}" type="slidenum">
              <a:rPr lang="en-GB" noProof="0" smtClean="0"/>
              <a:pPr/>
              <a:t>‹nr.›</a:t>
            </a:fld>
            <a:endParaRPr lang="en-GB" noProof="0"/>
          </a:p>
        </p:txBody>
      </p:sp>
      <p:sp>
        <p:nvSpPr>
          <p:cNvPr id="7" name="Pladsholder til sidefod 6"/>
          <p:cNvSpPr>
            <a:spLocks noGrp="1"/>
          </p:cNvSpPr>
          <p:nvPr>
            <p:ph type="ftr" sz="quarter" idx="12"/>
          </p:nvPr>
        </p:nvSpPr>
        <p:spPr/>
        <p:txBody>
          <a:bodyPr/>
          <a:lstStyle/>
          <a:p>
            <a:pPr algn="r"/>
            <a:r>
              <a:rPr lang="da-DK"/>
              <a:t>Erhvervsstyrelsen</a:t>
            </a:r>
          </a:p>
        </p:txBody>
      </p:sp>
      <p:sp>
        <p:nvSpPr>
          <p:cNvPr id="5" name="Pladsholder til tekst 4"/>
          <p:cNvSpPr>
            <a:spLocks noGrp="1"/>
          </p:cNvSpPr>
          <p:nvPr>
            <p:ph type="body" sz="quarter" idx="14" hasCustomPrompt="1"/>
          </p:nvPr>
        </p:nvSpPr>
        <p:spPr>
          <a:xfrm>
            <a:off x="719665" y="1512000"/>
            <a:ext cx="10704000" cy="1224000"/>
          </a:xfrm>
        </p:spPr>
        <p:txBody>
          <a:bodyPr/>
          <a:lstStyle>
            <a:lvl1pPr marL="0" indent="0">
              <a:spcBef>
                <a:spcPts val="1200"/>
              </a:spcBef>
              <a:buNone/>
              <a:defRPr/>
            </a:lvl1pPr>
            <a:lvl5pPr marL="1371566" indent="0">
              <a:buNone/>
              <a:defRPr/>
            </a:lvl5pPr>
          </a:lstStyle>
          <a:p>
            <a:pPr lvl="0"/>
            <a:r>
              <a:rPr lang="da-DK"/>
              <a:t>Tekst</a:t>
            </a:r>
          </a:p>
        </p:txBody>
      </p:sp>
      <p:sp>
        <p:nvSpPr>
          <p:cNvPr id="12" name="Pladsholder til indhold 10"/>
          <p:cNvSpPr>
            <a:spLocks noGrp="1"/>
          </p:cNvSpPr>
          <p:nvPr>
            <p:ph sz="quarter" idx="16" hasCustomPrompt="1"/>
          </p:nvPr>
        </p:nvSpPr>
        <p:spPr>
          <a:xfrm>
            <a:off x="719667" y="2916239"/>
            <a:ext cx="10704000" cy="3419475"/>
          </a:xfrm>
        </p:spPr>
        <p:txBody>
          <a:bodyPr/>
          <a:lstStyle>
            <a:lvl1pPr marL="0" indent="0">
              <a:buNone/>
              <a:defRPr/>
            </a:lvl1pPr>
            <a:lvl5pPr marL="1371566" indent="0">
              <a:buNone/>
              <a:defRPr/>
            </a:lvl5pPr>
          </a:lstStyle>
          <a:p>
            <a:pPr lvl="0"/>
            <a:r>
              <a:rPr lang="da-DK" err="1"/>
              <a:t>SmartArt</a:t>
            </a:r>
            <a:r>
              <a:rPr lang="da-DK"/>
              <a:t>/tabel/billede</a:t>
            </a:r>
          </a:p>
        </p:txBody>
      </p:sp>
      <p:cxnSp>
        <p:nvCxnSpPr>
          <p:cNvPr id="8" name="Lige forbindelse 7"/>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9" name="Lige forbindelse 8"/>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4751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el, indholdsobjekt og Smart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468000"/>
            <a:ext cx="10775617" cy="792000"/>
          </a:xfrm>
        </p:spPr>
        <p:txBody>
          <a:bodyPr/>
          <a:lstStyle>
            <a:lvl1pPr>
              <a:defRPr/>
            </a:lvl1pPr>
          </a:lstStyle>
          <a:p>
            <a:r>
              <a:rPr lang="da-DK" noProof="0"/>
              <a:t>Overskrift (2 linjer)</a:t>
            </a:r>
          </a:p>
        </p:txBody>
      </p:sp>
      <p:sp>
        <p:nvSpPr>
          <p:cNvPr id="3" name="Content Placeholder 2"/>
          <p:cNvSpPr>
            <a:spLocks noGrp="1"/>
          </p:cNvSpPr>
          <p:nvPr>
            <p:ph sz="half" idx="1" hasCustomPrompt="1"/>
          </p:nvPr>
        </p:nvSpPr>
        <p:spPr>
          <a:xfrm>
            <a:off x="720000" y="1512000"/>
            <a:ext cx="5256000" cy="4752000"/>
          </a:xfrm>
          <a:prstGeom prst="rect">
            <a:avLst/>
          </a:prstGeom>
        </p:spPr>
        <p:txBody>
          <a:bodyPr>
            <a:normAutofit/>
          </a:bodyPr>
          <a:lstStyle>
            <a:lvl1pPr>
              <a:defRPr sz="1700"/>
            </a:lvl1pPr>
            <a:lvl2pPr>
              <a:defRPr sz="1700"/>
            </a:lvl2pPr>
            <a:lvl3pPr>
              <a:defRPr sz="1050"/>
            </a:lvl3pPr>
            <a:lvl4pPr>
              <a:defRPr sz="900"/>
            </a:lvl4pPr>
            <a:lvl5pPr>
              <a:defRPr sz="1350"/>
            </a:lvl5pPr>
            <a:lvl6pPr>
              <a:defRPr sz="1350"/>
            </a:lvl6pPr>
            <a:lvl7pPr>
              <a:defRPr sz="1350"/>
            </a:lvl7pPr>
            <a:lvl8pPr>
              <a:defRPr sz="1350"/>
            </a:lvl8pPr>
            <a:lvl9pPr>
              <a:defRPr sz="1350"/>
            </a:lvl9pPr>
          </a:lstStyle>
          <a:p>
            <a:pPr lvl="0"/>
            <a:r>
              <a:rPr lang="da-DK" noProof="0"/>
              <a:t>Tekst</a:t>
            </a:r>
          </a:p>
          <a:p>
            <a:pPr lvl="1"/>
            <a:r>
              <a:rPr lang="da-DK" noProof="0"/>
              <a:t>Tekst</a:t>
            </a:r>
          </a:p>
        </p:txBody>
      </p:sp>
      <p:sp>
        <p:nvSpPr>
          <p:cNvPr id="6" name="Slide Number Placeholder 5"/>
          <p:cNvSpPr>
            <a:spLocks noGrp="1"/>
          </p:cNvSpPr>
          <p:nvPr>
            <p:ph type="sldNum" sz="quarter" idx="11"/>
          </p:nvPr>
        </p:nvSpPr>
        <p:spPr/>
        <p:txBody>
          <a:bodyPr/>
          <a:lstStyle/>
          <a:p>
            <a:fld id="{202C7351-DEC4-3343-8B09-73A57F4B6D85}" type="slidenum">
              <a:rPr lang="en-GB" noProof="0" smtClean="0"/>
              <a:pPr/>
              <a:t>‹nr.›</a:t>
            </a:fld>
            <a:endParaRPr lang="en-GB" noProof="0"/>
          </a:p>
        </p:txBody>
      </p:sp>
      <p:sp>
        <p:nvSpPr>
          <p:cNvPr id="7" name="Pladsholder til sidefod 6"/>
          <p:cNvSpPr>
            <a:spLocks noGrp="1"/>
          </p:cNvSpPr>
          <p:nvPr>
            <p:ph type="ftr" sz="quarter" idx="12"/>
          </p:nvPr>
        </p:nvSpPr>
        <p:spPr/>
        <p:txBody>
          <a:bodyPr/>
          <a:lstStyle/>
          <a:p>
            <a:pPr algn="r"/>
            <a:r>
              <a:rPr lang="da-DK"/>
              <a:t>Erhvervsstyrelsen</a:t>
            </a:r>
          </a:p>
        </p:txBody>
      </p:sp>
      <p:sp>
        <p:nvSpPr>
          <p:cNvPr id="9" name="Pladsholder til SmartArt 4"/>
          <p:cNvSpPr>
            <a:spLocks noGrp="1"/>
          </p:cNvSpPr>
          <p:nvPr>
            <p:ph type="dgm" sz="quarter" idx="14"/>
          </p:nvPr>
        </p:nvSpPr>
        <p:spPr>
          <a:xfrm>
            <a:off x="6239934" y="1511301"/>
            <a:ext cx="5255684" cy="4752975"/>
          </a:xfrm>
        </p:spPr>
        <p:txBody>
          <a:bodyPr/>
          <a:lstStyle>
            <a:lvl1pPr marL="0" indent="0">
              <a:buFontTx/>
              <a:buNone/>
              <a:defRPr/>
            </a:lvl1pPr>
          </a:lstStyle>
          <a:p>
            <a:r>
              <a:rPr lang="da-DK"/>
              <a:t>Klik på ikonet for at tilføje SmartArt-grafik</a:t>
            </a:r>
          </a:p>
        </p:txBody>
      </p:sp>
      <p:cxnSp>
        <p:nvCxnSpPr>
          <p:cNvPr id="8" name="Lige forbindelse 7"/>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10" name="Lige forbindelse 9"/>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37380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el og Smart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468000"/>
            <a:ext cx="10704000" cy="792000"/>
          </a:xfrm>
        </p:spPr>
        <p:txBody>
          <a:bodyPr/>
          <a:lstStyle>
            <a:lvl1pPr>
              <a:defRPr baseline="0"/>
            </a:lvl1pPr>
          </a:lstStyle>
          <a:p>
            <a:r>
              <a:rPr lang="da-DK" noProof="0"/>
              <a:t>Overskrift (2 linjer)</a:t>
            </a:r>
          </a:p>
        </p:txBody>
      </p:sp>
      <p:sp>
        <p:nvSpPr>
          <p:cNvPr id="6" name="Slide Number Placeholder 5"/>
          <p:cNvSpPr>
            <a:spLocks noGrp="1"/>
          </p:cNvSpPr>
          <p:nvPr>
            <p:ph type="sldNum" sz="quarter" idx="11"/>
          </p:nvPr>
        </p:nvSpPr>
        <p:spPr/>
        <p:txBody>
          <a:bodyPr/>
          <a:lstStyle/>
          <a:p>
            <a:fld id="{202C7351-DEC4-3343-8B09-73A57F4B6D85}" type="slidenum">
              <a:rPr lang="en-GB" noProof="0" smtClean="0"/>
              <a:pPr/>
              <a:t>‹nr.›</a:t>
            </a:fld>
            <a:endParaRPr lang="en-GB" noProof="0"/>
          </a:p>
        </p:txBody>
      </p:sp>
      <p:sp>
        <p:nvSpPr>
          <p:cNvPr id="7" name="Pladsholder til sidefod 6"/>
          <p:cNvSpPr>
            <a:spLocks noGrp="1"/>
          </p:cNvSpPr>
          <p:nvPr>
            <p:ph type="ftr" sz="quarter" idx="12"/>
          </p:nvPr>
        </p:nvSpPr>
        <p:spPr/>
        <p:txBody>
          <a:bodyPr/>
          <a:lstStyle/>
          <a:p>
            <a:pPr algn="r"/>
            <a:r>
              <a:rPr lang="da-DK"/>
              <a:t>Erhvervsstyrelsen</a:t>
            </a:r>
          </a:p>
        </p:txBody>
      </p:sp>
      <p:sp>
        <p:nvSpPr>
          <p:cNvPr id="9" name="Pladsholder til SmartArt 3"/>
          <p:cNvSpPr>
            <a:spLocks noGrp="1"/>
          </p:cNvSpPr>
          <p:nvPr>
            <p:ph type="dgm" sz="quarter" idx="14"/>
          </p:nvPr>
        </p:nvSpPr>
        <p:spPr>
          <a:xfrm>
            <a:off x="719667" y="1511301"/>
            <a:ext cx="10703984" cy="4321175"/>
          </a:xfrm>
        </p:spPr>
        <p:txBody>
          <a:bodyPr/>
          <a:lstStyle>
            <a:lvl1pPr marL="0" indent="0">
              <a:buNone/>
              <a:defRPr/>
            </a:lvl1pPr>
          </a:lstStyle>
          <a:p>
            <a:r>
              <a:rPr lang="da-DK"/>
              <a:t>Klik på ikonet for at tilføje SmartArt-grafik</a:t>
            </a:r>
          </a:p>
        </p:txBody>
      </p:sp>
      <p:cxnSp>
        <p:nvCxnSpPr>
          <p:cNvPr id="8" name="Lige forbindelse 7"/>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10" name="Lige forbindelse 9"/>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21236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tekst og bille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468000"/>
            <a:ext cx="4800000" cy="792000"/>
          </a:xfrm>
        </p:spPr>
        <p:txBody>
          <a:bodyPr/>
          <a:lstStyle>
            <a:lvl1pPr>
              <a:defRPr/>
            </a:lvl1pPr>
          </a:lstStyle>
          <a:p>
            <a:r>
              <a:rPr lang="da-DK" noProof="0"/>
              <a:t>Overskrift (2 linjer)</a:t>
            </a:r>
          </a:p>
        </p:txBody>
      </p:sp>
      <p:sp>
        <p:nvSpPr>
          <p:cNvPr id="6" name="Slide Number Placeholder 5"/>
          <p:cNvSpPr>
            <a:spLocks noGrp="1"/>
          </p:cNvSpPr>
          <p:nvPr>
            <p:ph type="sldNum" sz="quarter" idx="11"/>
          </p:nvPr>
        </p:nvSpPr>
        <p:spPr/>
        <p:txBody>
          <a:bodyPr/>
          <a:lstStyle/>
          <a:p>
            <a:fld id="{202C7351-DEC4-3343-8B09-73A57F4B6D85}" type="slidenum">
              <a:rPr lang="en-GB" noProof="0" smtClean="0"/>
              <a:pPr/>
              <a:t>‹nr.›</a:t>
            </a:fld>
            <a:endParaRPr lang="en-GB" noProof="0"/>
          </a:p>
        </p:txBody>
      </p:sp>
      <p:sp>
        <p:nvSpPr>
          <p:cNvPr id="7" name="Pladsholder til sidefod 6"/>
          <p:cNvSpPr>
            <a:spLocks noGrp="1"/>
          </p:cNvSpPr>
          <p:nvPr>
            <p:ph type="ftr" sz="quarter" idx="12"/>
          </p:nvPr>
        </p:nvSpPr>
        <p:spPr/>
        <p:txBody>
          <a:bodyPr/>
          <a:lstStyle/>
          <a:p>
            <a:pPr algn="r"/>
            <a:r>
              <a:rPr lang="da-DK"/>
              <a:t>Erhvervsstyrelsen</a:t>
            </a:r>
          </a:p>
        </p:txBody>
      </p:sp>
      <p:cxnSp>
        <p:nvCxnSpPr>
          <p:cNvPr id="8" name="Lige forbindelse 7"/>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10" name="Lige forbindelse 9"/>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
        <p:nvSpPr>
          <p:cNvPr id="5" name="Pladsholder til tekst 4">
            <a:extLst>
              <a:ext uri="{FF2B5EF4-FFF2-40B4-BE49-F238E27FC236}">
                <a16:creationId xmlns:a16="http://schemas.microsoft.com/office/drawing/2014/main" id="{83D90ACC-7F7A-4CE3-86AB-ABB481AB9DBD}"/>
              </a:ext>
            </a:extLst>
          </p:cNvPr>
          <p:cNvSpPr>
            <a:spLocks noGrp="1"/>
          </p:cNvSpPr>
          <p:nvPr>
            <p:ph type="body" sz="quarter" idx="13" hasCustomPrompt="1"/>
          </p:nvPr>
        </p:nvSpPr>
        <p:spPr>
          <a:xfrm>
            <a:off x="720000" y="1511301"/>
            <a:ext cx="4800000" cy="4752975"/>
          </a:xfrm>
        </p:spPr>
        <p:txBody>
          <a:bodyPr/>
          <a:lstStyle>
            <a:lvl1pPr>
              <a:defRPr/>
            </a:lvl1pPr>
            <a:lvl2pPr>
              <a:defRPr/>
            </a:lvl2pPr>
            <a:lvl5pPr marL="1371566" indent="0">
              <a:buNone/>
              <a:defRPr/>
            </a:lvl5pPr>
          </a:lstStyle>
          <a:p>
            <a:pPr lvl="0"/>
            <a:r>
              <a:rPr lang="da-DK"/>
              <a:t>Tekst</a:t>
            </a:r>
          </a:p>
          <a:p>
            <a:pPr lvl="1"/>
            <a:r>
              <a:rPr lang="da-DK"/>
              <a:t>Tekst</a:t>
            </a:r>
          </a:p>
        </p:txBody>
      </p:sp>
      <p:sp>
        <p:nvSpPr>
          <p:cNvPr id="4" name="Pladsholder til billede 3">
            <a:extLst>
              <a:ext uri="{FF2B5EF4-FFF2-40B4-BE49-F238E27FC236}">
                <a16:creationId xmlns:a16="http://schemas.microsoft.com/office/drawing/2014/main" id="{0D9335B0-1988-4F59-B00A-2F57899C1A04}"/>
              </a:ext>
            </a:extLst>
          </p:cNvPr>
          <p:cNvSpPr>
            <a:spLocks noGrp="1"/>
          </p:cNvSpPr>
          <p:nvPr>
            <p:ph type="pic" sz="quarter" idx="20" hasCustomPrompt="1"/>
          </p:nvPr>
        </p:nvSpPr>
        <p:spPr>
          <a:xfrm>
            <a:off x="6288000" y="468000"/>
            <a:ext cx="2592000" cy="1944000"/>
          </a:xfrm>
          <a:solidFill>
            <a:schemeClr val="bg2"/>
          </a:solidFill>
        </p:spPr>
        <p:txBody>
          <a:bodyPr>
            <a:normAutofit/>
          </a:bodyPr>
          <a:lstStyle>
            <a:lvl1pPr marL="0" indent="0">
              <a:lnSpc>
                <a:spcPct val="100000"/>
              </a:lnSpc>
              <a:spcBef>
                <a:spcPts val="0"/>
              </a:spcBef>
              <a:buFontTx/>
              <a:buNone/>
              <a:defRPr sz="1200"/>
            </a:lvl1pPr>
          </a:lstStyle>
          <a:p>
            <a:r>
              <a:rPr lang="da-DK"/>
              <a:t>Billede</a:t>
            </a:r>
          </a:p>
        </p:txBody>
      </p:sp>
      <p:sp>
        <p:nvSpPr>
          <p:cNvPr id="18" name="Pladsholder til billede 3">
            <a:extLst>
              <a:ext uri="{FF2B5EF4-FFF2-40B4-BE49-F238E27FC236}">
                <a16:creationId xmlns:a16="http://schemas.microsoft.com/office/drawing/2014/main" id="{A8AAD4B1-CE01-49DB-AAC4-BFEE119F8A3F}"/>
              </a:ext>
            </a:extLst>
          </p:cNvPr>
          <p:cNvSpPr>
            <a:spLocks noGrp="1"/>
          </p:cNvSpPr>
          <p:nvPr>
            <p:ph type="pic" sz="quarter" idx="21" hasCustomPrompt="1"/>
          </p:nvPr>
        </p:nvSpPr>
        <p:spPr>
          <a:xfrm>
            <a:off x="8872696" y="468000"/>
            <a:ext cx="2592000" cy="1944000"/>
          </a:xfrm>
          <a:solidFill>
            <a:schemeClr val="accent3"/>
          </a:solidFill>
        </p:spPr>
        <p:txBody>
          <a:bodyPr>
            <a:normAutofit/>
          </a:bodyPr>
          <a:lstStyle>
            <a:lvl1pPr marL="0" indent="0">
              <a:lnSpc>
                <a:spcPct val="100000"/>
              </a:lnSpc>
              <a:spcBef>
                <a:spcPts val="0"/>
              </a:spcBef>
              <a:buFontTx/>
              <a:buNone/>
              <a:defRPr sz="1200"/>
            </a:lvl1pPr>
          </a:lstStyle>
          <a:p>
            <a:r>
              <a:rPr lang="da-DK"/>
              <a:t>Billede</a:t>
            </a:r>
          </a:p>
        </p:txBody>
      </p:sp>
      <p:sp>
        <p:nvSpPr>
          <p:cNvPr id="19" name="Pladsholder til billede 3">
            <a:extLst>
              <a:ext uri="{FF2B5EF4-FFF2-40B4-BE49-F238E27FC236}">
                <a16:creationId xmlns:a16="http://schemas.microsoft.com/office/drawing/2014/main" id="{868FE73E-73FF-438E-8E05-1899CB6085E4}"/>
              </a:ext>
            </a:extLst>
          </p:cNvPr>
          <p:cNvSpPr>
            <a:spLocks noGrp="1"/>
          </p:cNvSpPr>
          <p:nvPr>
            <p:ph type="pic" sz="quarter" idx="22" hasCustomPrompt="1"/>
          </p:nvPr>
        </p:nvSpPr>
        <p:spPr>
          <a:xfrm>
            <a:off x="6280696" y="2401200"/>
            <a:ext cx="2592000" cy="1944000"/>
          </a:xfrm>
          <a:solidFill>
            <a:schemeClr val="accent2"/>
          </a:solidFill>
        </p:spPr>
        <p:txBody>
          <a:bodyPr>
            <a:normAutofit/>
          </a:bodyPr>
          <a:lstStyle>
            <a:lvl1pPr marL="0" indent="0">
              <a:lnSpc>
                <a:spcPct val="100000"/>
              </a:lnSpc>
              <a:spcBef>
                <a:spcPts val="0"/>
              </a:spcBef>
              <a:buFontTx/>
              <a:buNone/>
              <a:defRPr sz="1200"/>
            </a:lvl1pPr>
          </a:lstStyle>
          <a:p>
            <a:r>
              <a:rPr lang="da-DK"/>
              <a:t>Billede</a:t>
            </a:r>
          </a:p>
        </p:txBody>
      </p:sp>
      <p:sp>
        <p:nvSpPr>
          <p:cNvPr id="20" name="Pladsholder til billede 3">
            <a:extLst>
              <a:ext uri="{FF2B5EF4-FFF2-40B4-BE49-F238E27FC236}">
                <a16:creationId xmlns:a16="http://schemas.microsoft.com/office/drawing/2014/main" id="{37E65475-DE7D-48E2-B1D0-BC78462EA315}"/>
              </a:ext>
            </a:extLst>
          </p:cNvPr>
          <p:cNvSpPr>
            <a:spLocks noGrp="1"/>
          </p:cNvSpPr>
          <p:nvPr>
            <p:ph type="pic" sz="quarter" idx="23" hasCustomPrompt="1"/>
          </p:nvPr>
        </p:nvSpPr>
        <p:spPr>
          <a:xfrm>
            <a:off x="8875200" y="2401200"/>
            <a:ext cx="2592000" cy="1944000"/>
          </a:xfrm>
          <a:solidFill>
            <a:schemeClr val="tx1"/>
          </a:solidFill>
        </p:spPr>
        <p:txBody>
          <a:bodyPr>
            <a:normAutofit/>
          </a:bodyPr>
          <a:lstStyle>
            <a:lvl1pPr marL="0" indent="0">
              <a:lnSpc>
                <a:spcPct val="100000"/>
              </a:lnSpc>
              <a:spcBef>
                <a:spcPts val="0"/>
              </a:spcBef>
              <a:buFontTx/>
              <a:buNone/>
              <a:defRPr sz="1200"/>
            </a:lvl1pPr>
          </a:lstStyle>
          <a:p>
            <a:r>
              <a:rPr lang="da-DK"/>
              <a:t>Billede</a:t>
            </a:r>
          </a:p>
        </p:txBody>
      </p:sp>
      <p:sp>
        <p:nvSpPr>
          <p:cNvPr id="21" name="Pladsholder til billede 3">
            <a:extLst>
              <a:ext uri="{FF2B5EF4-FFF2-40B4-BE49-F238E27FC236}">
                <a16:creationId xmlns:a16="http://schemas.microsoft.com/office/drawing/2014/main" id="{7B8295EB-B0E0-4078-A439-31B4E9B7E672}"/>
              </a:ext>
            </a:extLst>
          </p:cNvPr>
          <p:cNvSpPr>
            <a:spLocks noGrp="1"/>
          </p:cNvSpPr>
          <p:nvPr>
            <p:ph type="pic" sz="quarter" idx="24" hasCustomPrompt="1"/>
          </p:nvPr>
        </p:nvSpPr>
        <p:spPr>
          <a:xfrm>
            <a:off x="6283200" y="4341600"/>
            <a:ext cx="2592000" cy="1944000"/>
          </a:xfrm>
          <a:solidFill>
            <a:schemeClr val="accent3"/>
          </a:solidFill>
        </p:spPr>
        <p:txBody>
          <a:bodyPr>
            <a:normAutofit/>
          </a:bodyPr>
          <a:lstStyle>
            <a:lvl1pPr marL="0" indent="0">
              <a:lnSpc>
                <a:spcPct val="100000"/>
              </a:lnSpc>
              <a:spcBef>
                <a:spcPts val="0"/>
              </a:spcBef>
              <a:buFontTx/>
              <a:buNone/>
              <a:defRPr sz="1200"/>
            </a:lvl1pPr>
          </a:lstStyle>
          <a:p>
            <a:r>
              <a:rPr lang="da-DK"/>
              <a:t>Billede</a:t>
            </a:r>
          </a:p>
        </p:txBody>
      </p:sp>
      <p:sp>
        <p:nvSpPr>
          <p:cNvPr id="22" name="Pladsholder til billede 3">
            <a:extLst>
              <a:ext uri="{FF2B5EF4-FFF2-40B4-BE49-F238E27FC236}">
                <a16:creationId xmlns:a16="http://schemas.microsoft.com/office/drawing/2014/main" id="{7D375DB6-28F6-407F-BDCA-B5FFFD0FF0CE}"/>
              </a:ext>
            </a:extLst>
          </p:cNvPr>
          <p:cNvSpPr>
            <a:spLocks noGrp="1"/>
          </p:cNvSpPr>
          <p:nvPr>
            <p:ph type="pic" sz="quarter" idx="25" hasCustomPrompt="1"/>
          </p:nvPr>
        </p:nvSpPr>
        <p:spPr>
          <a:xfrm>
            <a:off x="8872696" y="4341600"/>
            <a:ext cx="2592000" cy="1944000"/>
          </a:xfrm>
          <a:solidFill>
            <a:schemeClr val="bg2"/>
          </a:solidFill>
        </p:spPr>
        <p:txBody>
          <a:bodyPr>
            <a:normAutofit/>
          </a:bodyPr>
          <a:lstStyle>
            <a:lvl1pPr marL="0" indent="0">
              <a:lnSpc>
                <a:spcPct val="100000"/>
              </a:lnSpc>
              <a:spcBef>
                <a:spcPts val="0"/>
              </a:spcBef>
              <a:buFontTx/>
              <a:buNone/>
              <a:defRPr sz="1200"/>
            </a:lvl1pPr>
          </a:lstStyle>
          <a:p>
            <a:r>
              <a:rPr lang="da-DK"/>
              <a:t>Billede</a:t>
            </a:r>
          </a:p>
        </p:txBody>
      </p:sp>
      <p:sp>
        <p:nvSpPr>
          <p:cNvPr id="14" name="Tekstfelt 13">
            <a:extLst>
              <a:ext uri="{FF2B5EF4-FFF2-40B4-BE49-F238E27FC236}">
                <a16:creationId xmlns:a16="http://schemas.microsoft.com/office/drawing/2014/main" id="{359B82F0-319B-4D1E-B8D4-112ACFCD35F2}"/>
              </a:ext>
            </a:extLst>
          </p:cNvPr>
          <p:cNvSpPr txBox="1"/>
          <p:nvPr userDrawn="1"/>
        </p:nvSpPr>
        <p:spPr>
          <a:xfrm>
            <a:off x="-2792827" y="0"/>
            <a:ext cx="2640000" cy="1184940"/>
          </a:xfrm>
          <a:prstGeom prst="rect">
            <a:avLst/>
          </a:prstGeom>
          <a:noFill/>
        </p:spPr>
        <p:txBody>
          <a:bodyPr wrap="square" lIns="0" tIns="0" rIns="0" bIns="0" rtlCol="0">
            <a:spAutoFit/>
          </a:bodyPr>
          <a:lstStyle/>
          <a:p>
            <a:r>
              <a:rPr lang="da-DK" sz="1100" kern="1200">
                <a:solidFill>
                  <a:schemeClr val="tx1"/>
                </a:solidFill>
                <a:effectLst/>
                <a:latin typeface="+mj-lt"/>
                <a:ea typeface="+mn-ea"/>
                <a:cs typeface="+mn-cs"/>
              </a:rPr>
              <a:t>INDSÆT OG PLACER BILLEDE</a:t>
            </a:r>
            <a:r>
              <a:rPr lang="da-DK" sz="1100" kern="1200">
                <a:solidFill>
                  <a:schemeClr val="tx1"/>
                </a:solidFill>
                <a:effectLst/>
                <a:latin typeface="+mn-lt"/>
                <a:ea typeface="+mn-ea"/>
                <a:cs typeface="+mn-cs"/>
              </a:rPr>
              <a:t>:</a:t>
            </a:r>
          </a:p>
          <a:p>
            <a:r>
              <a:rPr lang="da-DK" sz="1100" kern="1200">
                <a:solidFill>
                  <a:schemeClr val="tx1"/>
                </a:solidFill>
                <a:effectLst/>
                <a:latin typeface="+mn-lt"/>
                <a:ea typeface="+mn-ea"/>
                <a:cs typeface="+mn-cs"/>
              </a:rPr>
              <a:t> </a:t>
            </a:r>
          </a:p>
          <a:p>
            <a:pPr marL="228600" indent="-228600">
              <a:buAutoNum type="arabicParenR"/>
            </a:pPr>
            <a:r>
              <a:rPr lang="da-DK" sz="1100" kern="1200">
                <a:solidFill>
                  <a:schemeClr val="tx1"/>
                </a:solidFill>
                <a:effectLst/>
                <a:latin typeface="+mn-lt"/>
                <a:ea typeface="+mn-ea"/>
                <a:cs typeface="+mn-cs"/>
              </a:rPr>
              <a:t>Klik på et billedikon, vælg billede</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Vælg ’Beskær’ på fanen ‘Formatér’</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Ryk billedet til højre/venstre</a:t>
            </a:r>
          </a:p>
        </p:txBody>
      </p:sp>
      <p:pic>
        <p:nvPicPr>
          <p:cNvPr id="15" name="Billede 14">
            <a:extLst>
              <a:ext uri="{FF2B5EF4-FFF2-40B4-BE49-F238E27FC236}">
                <a16:creationId xmlns:a16="http://schemas.microsoft.com/office/drawing/2014/main" id="{9EEE4316-43F0-41BE-AFFB-DFBC6964BDCA}"/>
              </a:ext>
            </a:extLst>
          </p:cNvPr>
          <p:cNvPicPr>
            <a:picLocks noChangeAspect="1"/>
          </p:cNvPicPr>
          <p:nvPr userDrawn="1"/>
        </p:nvPicPr>
        <p:blipFill rotWithShape="1">
          <a:blip r:embed="rId2"/>
          <a:srcRect l="83033" t="12626" r="12067" b="81283"/>
          <a:stretch/>
        </p:blipFill>
        <p:spPr>
          <a:xfrm>
            <a:off x="-2575897" y="1834463"/>
            <a:ext cx="1689377" cy="885825"/>
          </a:xfrm>
          <a:prstGeom prst="rect">
            <a:avLst/>
          </a:prstGeom>
        </p:spPr>
      </p:pic>
    </p:spTree>
    <p:extLst>
      <p:ext uri="{BB962C8B-B14F-4D97-AF65-F5344CB8AC3E}">
        <p14:creationId xmlns:p14="http://schemas.microsoft.com/office/powerpoint/2010/main" val="176426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5DB960-46E6-455E-BB66-95609C66886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BC4FFA1-2A32-4B42-9A2F-FC4CAB57B6D9}"/>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6726AC3-7D72-4267-9882-7CB32E3F0F86}"/>
              </a:ext>
            </a:extLst>
          </p:cNvPr>
          <p:cNvSpPr>
            <a:spLocks noGrp="1"/>
          </p:cNvSpPr>
          <p:nvPr>
            <p:ph type="dt" sz="half" idx="10"/>
          </p:nvPr>
        </p:nvSpPr>
        <p:spPr/>
        <p:txBody>
          <a:bodyPr/>
          <a:lstStyle/>
          <a:p>
            <a:r>
              <a:rPr lang="da-DK"/>
              <a:t>29-11-2022</a:t>
            </a:r>
          </a:p>
        </p:txBody>
      </p:sp>
      <p:sp>
        <p:nvSpPr>
          <p:cNvPr id="5" name="Pladsholder til sidefod 4">
            <a:extLst>
              <a:ext uri="{FF2B5EF4-FFF2-40B4-BE49-F238E27FC236}">
                <a16:creationId xmlns:a16="http://schemas.microsoft.com/office/drawing/2014/main" id="{BFF498E5-B3E2-4A0D-A637-D6B4F604FB50}"/>
              </a:ext>
            </a:extLst>
          </p:cNvPr>
          <p:cNvSpPr>
            <a:spLocks noGrp="1"/>
          </p:cNvSpPr>
          <p:nvPr>
            <p:ph type="ftr" sz="quarter" idx="11"/>
          </p:nvPr>
        </p:nvSpPr>
        <p:spPr/>
        <p:txBody>
          <a:bodyPr/>
          <a:lstStyle/>
          <a:p>
            <a:r>
              <a:rPr lang="da-DK"/>
              <a:t>Virk Kvalitetssikringsrapport</a:t>
            </a:r>
          </a:p>
        </p:txBody>
      </p:sp>
      <p:sp>
        <p:nvSpPr>
          <p:cNvPr id="6" name="Pladsholder til slidenummer 5">
            <a:extLst>
              <a:ext uri="{FF2B5EF4-FFF2-40B4-BE49-F238E27FC236}">
                <a16:creationId xmlns:a16="http://schemas.microsoft.com/office/drawing/2014/main" id="{53B67AA5-8879-4BB3-947D-8AA31365E063}"/>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2396727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og video">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E7AA8B6E-F3D3-4BD7-A1BD-086100FF88DD}"/>
              </a:ext>
            </a:extLst>
          </p:cNvPr>
          <p:cNvSpPr/>
          <p:nvPr userDrawn="1"/>
        </p:nvSpPr>
        <p:spPr>
          <a:xfrm>
            <a:off x="0" y="999919"/>
            <a:ext cx="12192000" cy="536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sp>
        <p:nvSpPr>
          <p:cNvPr id="6" name="Pladsholder til sidefod 5"/>
          <p:cNvSpPr>
            <a:spLocks noGrp="1"/>
          </p:cNvSpPr>
          <p:nvPr>
            <p:ph type="ftr" sz="quarter" idx="13"/>
          </p:nvPr>
        </p:nvSpPr>
        <p:spPr/>
        <p:txBody>
          <a:bodyPr/>
          <a:lstStyle/>
          <a:p>
            <a:pPr algn="r"/>
            <a:r>
              <a:rPr lang="da-DK"/>
              <a:t>Erhvervsstyrelsen</a:t>
            </a:r>
          </a:p>
        </p:txBody>
      </p:sp>
      <p:sp>
        <p:nvSpPr>
          <p:cNvPr id="8" name="Pladsholder til slidenummer 7"/>
          <p:cNvSpPr>
            <a:spLocks noGrp="1"/>
          </p:cNvSpPr>
          <p:nvPr>
            <p:ph type="sldNum" sz="quarter" idx="14"/>
          </p:nvPr>
        </p:nvSpPr>
        <p:spPr/>
        <p:txBody>
          <a:bodyPr/>
          <a:lstStyle/>
          <a:p>
            <a:fld id="{202C7351-DEC4-3343-8B09-73A57F4B6D85}" type="slidenum">
              <a:rPr lang="en-GB" smtClean="0"/>
              <a:pPr/>
              <a:t>‹nr.›</a:t>
            </a:fld>
            <a:endParaRPr lang="en-GB"/>
          </a:p>
        </p:txBody>
      </p:sp>
      <p:cxnSp>
        <p:nvCxnSpPr>
          <p:cNvPr id="9" name="Lige forbindelse 8"/>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10" name="Lige forbindelse 9"/>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
        <p:nvSpPr>
          <p:cNvPr id="4" name="Pladsholder til medieklip 3">
            <a:extLst>
              <a:ext uri="{FF2B5EF4-FFF2-40B4-BE49-F238E27FC236}">
                <a16:creationId xmlns:a16="http://schemas.microsoft.com/office/drawing/2014/main" id="{F9B391FD-3AF0-4902-AE59-318A64B6C3E3}"/>
              </a:ext>
            </a:extLst>
          </p:cNvPr>
          <p:cNvSpPr>
            <a:spLocks noGrp="1"/>
          </p:cNvSpPr>
          <p:nvPr>
            <p:ph type="media" sz="quarter" idx="15" hasCustomPrompt="1"/>
          </p:nvPr>
        </p:nvSpPr>
        <p:spPr>
          <a:xfrm>
            <a:off x="360000" y="1263600"/>
            <a:ext cx="11472000" cy="4838400"/>
          </a:xfrm>
        </p:spPr>
        <p:txBody>
          <a:bodyPr>
            <a:normAutofit/>
          </a:bodyPr>
          <a:lstStyle>
            <a:lvl1pPr marL="0" indent="0">
              <a:buFontTx/>
              <a:buNone/>
              <a:defRPr sz="1600"/>
            </a:lvl1pPr>
          </a:lstStyle>
          <a:p>
            <a:r>
              <a:rPr lang="da-DK"/>
              <a:t>Video</a:t>
            </a:r>
          </a:p>
        </p:txBody>
      </p:sp>
      <p:sp>
        <p:nvSpPr>
          <p:cNvPr id="2" name="Title 1"/>
          <p:cNvSpPr>
            <a:spLocks noGrp="1"/>
          </p:cNvSpPr>
          <p:nvPr>
            <p:ph type="title" hasCustomPrompt="1"/>
          </p:nvPr>
        </p:nvSpPr>
        <p:spPr>
          <a:xfrm>
            <a:off x="720000" y="468000"/>
            <a:ext cx="10704000" cy="436568"/>
          </a:xfrm>
        </p:spPr>
        <p:txBody>
          <a:bodyPr/>
          <a:lstStyle>
            <a:lvl1pPr>
              <a:defRPr/>
            </a:lvl1pPr>
          </a:lstStyle>
          <a:p>
            <a:r>
              <a:rPr lang="da-DK" noProof="0"/>
              <a:t>Overskrift (1 linje)</a:t>
            </a:r>
          </a:p>
        </p:txBody>
      </p:sp>
      <p:sp>
        <p:nvSpPr>
          <p:cNvPr id="12" name="Tekstfelt 11">
            <a:extLst>
              <a:ext uri="{FF2B5EF4-FFF2-40B4-BE49-F238E27FC236}">
                <a16:creationId xmlns:a16="http://schemas.microsoft.com/office/drawing/2014/main" id="{7FEFBE03-724F-426B-948B-E1B189E6619D}"/>
              </a:ext>
            </a:extLst>
          </p:cNvPr>
          <p:cNvSpPr txBox="1"/>
          <p:nvPr userDrawn="1"/>
        </p:nvSpPr>
        <p:spPr>
          <a:xfrm>
            <a:off x="-2792826" y="1"/>
            <a:ext cx="2432828" cy="1031051"/>
          </a:xfrm>
          <a:prstGeom prst="rect">
            <a:avLst/>
          </a:prstGeom>
          <a:noFill/>
        </p:spPr>
        <p:txBody>
          <a:bodyPr wrap="square" lIns="0" tIns="0" rIns="0" bIns="0" rtlCol="0">
            <a:spAutoFit/>
          </a:bodyPr>
          <a:lstStyle/>
          <a:p>
            <a:r>
              <a:rPr lang="da-DK" sz="1100" kern="1200">
                <a:solidFill>
                  <a:schemeClr val="tx1"/>
                </a:solidFill>
                <a:effectLst/>
                <a:latin typeface="+mj-lt"/>
                <a:ea typeface="+mn-ea"/>
                <a:cs typeface="+mn-cs"/>
              </a:rPr>
              <a:t>INDSÆT VIDEO</a:t>
            </a:r>
            <a:r>
              <a:rPr lang="da-DK" sz="1200" kern="1200">
                <a:solidFill>
                  <a:schemeClr val="tx1"/>
                </a:solidFill>
                <a:effectLst/>
                <a:latin typeface="+mn-lt"/>
                <a:ea typeface="+mn-ea"/>
                <a:cs typeface="+mn-cs"/>
              </a:rPr>
              <a:t>:</a:t>
            </a:r>
          </a:p>
          <a:p>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Klik på videoikon</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Vælg video eller indsæt link til video på fx YouTube</a:t>
            </a:r>
          </a:p>
        </p:txBody>
      </p:sp>
      <p:pic>
        <p:nvPicPr>
          <p:cNvPr id="13" name="Billede 12">
            <a:extLst>
              <a:ext uri="{FF2B5EF4-FFF2-40B4-BE49-F238E27FC236}">
                <a16:creationId xmlns:a16="http://schemas.microsoft.com/office/drawing/2014/main" id="{09773674-40D6-4647-A583-2860D7A4D770}"/>
              </a:ext>
            </a:extLst>
          </p:cNvPr>
          <p:cNvPicPr>
            <a:picLocks noChangeAspect="1"/>
          </p:cNvPicPr>
          <p:nvPr userDrawn="1"/>
        </p:nvPicPr>
        <p:blipFill>
          <a:blip r:embed="rId2"/>
          <a:stretch>
            <a:fillRect/>
          </a:stretch>
        </p:blipFill>
        <p:spPr>
          <a:xfrm>
            <a:off x="-2833652" y="1377901"/>
            <a:ext cx="2473653" cy="718537"/>
          </a:xfrm>
          <a:prstGeom prst="rect">
            <a:avLst/>
          </a:prstGeom>
        </p:spPr>
      </p:pic>
    </p:spTree>
    <p:extLst>
      <p:ext uri="{BB962C8B-B14F-4D97-AF65-F5344CB8AC3E}">
        <p14:creationId xmlns:p14="http://schemas.microsoft.com/office/powerpoint/2010/main" val="1558438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Overskrift (2 linjer)</a:t>
            </a:r>
          </a:p>
        </p:txBody>
      </p:sp>
      <p:sp>
        <p:nvSpPr>
          <p:cNvPr id="5" name="Pladsholder til sidefod 4"/>
          <p:cNvSpPr>
            <a:spLocks noGrp="1"/>
          </p:cNvSpPr>
          <p:nvPr>
            <p:ph type="ftr" sz="quarter" idx="10"/>
          </p:nvPr>
        </p:nvSpPr>
        <p:spPr/>
        <p:txBody>
          <a:bodyPr/>
          <a:lstStyle/>
          <a:p>
            <a:pPr algn="r"/>
            <a:r>
              <a:rPr lang="da-DK"/>
              <a:t>Erhvervsstyrelsen</a:t>
            </a:r>
          </a:p>
        </p:txBody>
      </p:sp>
      <p:sp>
        <p:nvSpPr>
          <p:cNvPr id="6" name="Pladsholder til slidenummer 5"/>
          <p:cNvSpPr>
            <a:spLocks noGrp="1"/>
          </p:cNvSpPr>
          <p:nvPr>
            <p:ph type="sldNum" sz="quarter" idx="11"/>
          </p:nvPr>
        </p:nvSpPr>
        <p:spPr/>
        <p:txBody>
          <a:bodyPr/>
          <a:lstStyle/>
          <a:p>
            <a:fld id="{202C7351-DEC4-3343-8B09-73A57F4B6D85}" type="slidenum">
              <a:rPr lang="en-GB" smtClean="0"/>
              <a:pPr/>
              <a:t>‹nr.›</a:t>
            </a:fld>
            <a:endParaRPr lang="en-GB"/>
          </a:p>
        </p:txBody>
      </p:sp>
      <p:cxnSp>
        <p:nvCxnSpPr>
          <p:cNvPr id="7" name="Lige forbindelse 6"/>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8" name="Lige forbindelse 7"/>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2539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Kun billede (fuld side)">
    <p:spTree>
      <p:nvGrpSpPr>
        <p:cNvPr id="1" name=""/>
        <p:cNvGrpSpPr/>
        <p:nvPr/>
      </p:nvGrpSpPr>
      <p:grpSpPr>
        <a:xfrm>
          <a:off x="0" y="0"/>
          <a:ext cx="0" cy="0"/>
          <a:chOff x="0" y="0"/>
          <a:chExt cx="0" cy="0"/>
        </a:xfrm>
      </p:grpSpPr>
      <p:sp>
        <p:nvSpPr>
          <p:cNvPr id="8" name="Pladsholder til billede 7"/>
          <p:cNvSpPr>
            <a:spLocks noGrp="1"/>
          </p:cNvSpPr>
          <p:nvPr>
            <p:ph type="pic" sz="quarter" idx="13"/>
          </p:nvPr>
        </p:nvSpPr>
        <p:spPr>
          <a:xfrm>
            <a:off x="0" y="0"/>
            <a:ext cx="12192000" cy="6858000"/>
          </a:xfrm>
          <a:prstGeom prst="rect">
            <a:avLst/>
          </a:prstGeom>
        </p:spPr>
        <p:txBody>
          <a:bodyPr/>
          <a:lstStyle>
            <a:lvl1pPr marL="0" indent="0">
              <a:buNone/>
              <a:defRPr/>
            </a:lvl1pPr>
          </a:lstStyle>
          <a:p>
            <a:r>
              <a:rPr lang="da-DK"/>
              <a:t>Klik på ikonet for at tilføje et billede</a:t>
            </a:r>
          </a:p>
        </p:txBody>
      </p:sp>
      <p:sp>
        <p:nvSpPr>
          <p:cNvPr id="3" name="Pladsholder til tekst 2"/>
          <p:cNvSpPr>
            <a:spLocks noGrp="1"/>
          </p:cNvSpPr>
          <p:nvPr>
            <p:ph type="body" sz="quarter" idx="14" hasCustomPrompt="1"/>
          </p:nvPr>
        </p:nvSpPr>
        <p:spPr>
          <a:xfrm>
            <a:off x="0" y="6792560"/>
            <a:ext cx="12192000" cy="82800"/>
          </a:xfrm>
          <a:solidFill>
            <a:schemeClr val="accent3"/>
          </a:solidFill>
          <a:ln>
            <a:noFill/>
          </a:ln>
        </p:spPr>
        <p:txBody>
          <a:bodyPr/>
          <a:lstStyle>
            <a:lvl1pPr marL="0" indent="0">
              <a:buNone/>
              <a:defRPr sz="200">
                <a:solidFill>
                  <a:schemeClr val="accent3"/>
                </a:solidFill>
              </a:defRPr>
            </a:lvl1pPr>
            <a:lvl5pPr marL="1371566" indent="0">
              <a:buNone/>
              <a:defRPr/>
            </a:lvl5pPr>
          </a:lstStyle>
          <a:p>
            <a:pPr lvl="0"/>
            <a:r>
              <a:rPr lang="da-DK"/>
              <a:t>T</a:t>
            </a:r>
          </a:p>
        </p:txBody>
      </p:sp>
      <p:sp>
        <p:nvSpPr>
          <p:cNvPr id="5" name="Tekstfelt 4"/>
          <p:cNvSpPr txBox="1"/>
          <p:nvPr/>
        </p:nvSpPr>
        <p:spPr>
          <a:xfrm>
            <a:off x="-2793600" y="-6370"/>
            <a:ext cx="2640000" cy="5416868"/>
          </a:xfrm>
          <a:prstGeom prst="rect">
            <a:avLst/>
          </a:prstGeom>
          <a:noFill/>
        </p:spPr>
        <p:txBody>
          <a:bodyPr wrap="square" lIns="0" tIns="0" rIns="0" bIns="0" rtlCol="0">
            <a:spAutoFit/>
          </a:bodyPr>
          <a:lstStyle/>
          <a:p>
            <a:r>
              <a:rPr lang="da-DK" sz="1100" kern="1200">
                <a:solidFill>
                  <a:schemeClr val="tx1"/>
                </a:solidFill>
                <a:effectLst/>
                <a:latin typeface="+mj-lt"/>
                <a:ea typeface="+mn-ea"/>
                <a:cs typeface="+mn-cs"/>
              </a:rPr>
              <a:t>INDSÆT BILLEDE</a:t>
            </a:r>
            <a:r>
              <a:rPr lang="da-DK" sz="1100" kern="1200">
                <a:solidFill>
                  <a:schemeClr val="tx1"/>
                </a:solidFill>
                <a:effectLst/>
                <a:latin typeface="+mn-lt"/>
                <a:ea typeface="+mn-ea"/>
                <a:cs typeface="+mn-cs"/>
              </a:rPr>
              <a:t>:</a:t>
            </a:r>
          </a:p>
          <a:p>
            <a:r>
              <a:rPr lang="da-DK" sz="1100" kern="1200">
                <a:solidFill>
                  <a:schemeClr val="tx1"/>
                </a:solidFill>
                <a:effectLst/>
                <a:latin typeface="+mn-lt"/>
                <a:ea typeface="+mn-ea"/>
                <a:cs typeface="+mn-cs"/>
              </a:rPr>
              <a:t> </a:t>
            </a:r>
          </a:p>
          <a:p>
            <a:r>
              <a:rPr lang="da-DK" sz="1100" kern="1200">
                <a:solidFill>
                  <a:schemeClr val="tx1"/>
                </a:solidFill>
                <a:effectLst/>
                <a:latin typeface="+mn-lt"/>
                <a:ea typeface="+mn-ea"/>
                <a:cs typeface="+mn-cs"/>
              </a:rPr>
              <a:t>Klik på billedikonet og vælg billede.</a:t>
            </a:r>
          </a:p>
          <a:p>
            <a:r>
              <a:rPr lang="da-DK" sz="1100" kern="1200">
                <a:solidFill>
                  <a:schemeClr val="tx1"/>
                </a:solidFill>
                <a:effectLst/>
                <a:latin typeface="+mn-lt"/>
                <a:ea typeface="+mn-ea"/>
                <a:cs typeface="+mn-cs"/>
              </a:rPr>
              <a:t> </a:t>
            </a:r>
          </a:p>
          <a:p>
            <a:endParaRPr lang="da-DK" sz="1100" kern="1200">
              <a:solidFill>
                <a:schemeClr val="tx1"/>
              </a:solidFill>
              <a:effectLst/>
              <a:latin typeface="+mn-lt"/>
              <a:ea typeface="+mn-ea"/>
              <a:cs typeface="+mn-cs"/>
            </a:endParaRPr>
          </a:p>
          <a:p>
            <a:r>
              <a:rPr lang="da-DK" sz="1100" kern="1200">
                <a:solidFill>
                  <a:schemeClr val="tx1"/>
                </a:solidFill>
                <a:effectLst/>
                <a:latin typeface="+mj-lt"/>
                <a:ea typeface="+mn-ea"/>
                <a:cs typeface="+mn-cs"/>
              </a:rPr>
              <a:t>TILPAS BILLEDE</a:t>
            </a:r>
            <a:r>
              <a:rPr lang="da-DK" sz="1100" kern="1200">
                <a:solidFill>
                  <a:schemeClr val="tx1"/>
                </a:solidFill>
                <a:effectLst/>
                <a:latin typeface="+mn-lt"/>
                <a:ea typeface="+mn-ea"/>
                <a:cs typeface="+mn-cs"/>
              </a:rPr>
              <a:t>:</a:t>
            </a:r>
          </a:p>
          <a:p>
            <a:r>
              <a:rPr lang="da-DK" sz="1100" kern="1200">
                <a:solidFill>
                  <a:schemeClr val="tx1"/>
                </a:solidFill>
                <a:effectLst/>
                <a:latin typeface="+mn-lt"/>
                <a:ea typeface="+mn-ea"/>
                <a:cs typeface="+mn-cs"/>
              </a:rPr>
              <a:t> </a:t>
            </a:r>
          </a:p>
          <a:p>
            <a:pPr marL="228600" indent="-228600">
              <a:buAutoNum type="arabicParenR"/>
            </a:pPr>
            <a:r>
              <a:rPr lang="da-DK" sz="1100" kern="1200">
                <a:solidFill>
                  <a:schemeClr val="tx1"/>
                </a:solidFill>
                <a:effectLst/>
                <a:latin typeface="+mn-lt"/>
                <a:ea typeface="+mn-ea"/>
                <a:cs typeface="+mn-cs"/>
              </a:rPr>
              <a:t>Vælg fanen ’Formatér’</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Klik på/marker billedet</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Vælg ’Beskær’ og ’Tilpas’ og tilpas derefter dit billede</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r>
              <a:rPr lang="da-DK" sz="1100" kern="1200">
                <a:solidFill>
                  <a:schemeClr val="tx1"/>
                </a:solidFill>
                <a:effectLst/>
                <a:latin typeface="+mn-lt"/>
                <a:ea typeface="+mn-ea"/>
                <a:cs typeface="+mn-cs"/>
              </a:rPr>
              <a:t> </a:t>
            </a:r>
          </a:p>
          <a:p>
            <a:r>
              <a:rPr lang="da-DK" sz="1100" kern="1200">
                <a:solidFill>
                  <a:schemeClr val="tx1"/>
                </a:solidFill>
                <a:effectLst/>
                <a:latin typeface="+mj-lt"/>
                <a:ea typeface="+mn-ea"/>
                <a:cs typeface="+mn-cs"/>
              </a:rPr>
              <a:t>PLACER BAGERST</a:t>
            </a:r>
            <a:r>
              <a:rPr lang="da-DK" sz="1100" kern="1200">
                <a:solidFill>
                  <a:schemeClr val="tx1"/>
                </a:solidFill>
                <a:effectLst/>
                <a:latin typeface="+mn-lt"/>
                <a:ea typeface="+mn-ea"/>
                <a:cs typeface="+mn-cs"/>
              </a:rPr>
              <a:t>:</a:t>
            </a:r>
          </a:p>
          <a:p>
            <a:r>
              <a:rPr lang="da-DK" sz="1100" kern="1200">
                <a:solidFill>
                  <a:schemeClr val="tx1"/>
                </a:solidFill>
                <a:effectLst/>
                <a:latin typeface="+mn-lt"/>
                <a:ea typeface="+mn-ea"/>
                <a:cs typeface="+mn-cs"/>
              </a:rPr>
              <a:t> </a:t>
            </a:r>
          </a:p>
          <a:p>
            <a:r>
              <a:rPr lang="da-DK" sz="1100" kern="1200">
                <a:solidFill>
                  <a:schemeClr val="tx1"/>
                </a:solidFill>
                <a:effectLst/>
                <a:latin typeface="+mn-lt"/>
                <a:ea typeface="+mn-ea"/>
                <a:cs typeface="+mn-cs"/>
              </a:rPr>
              <a:t>Tjek at billedet er placeret bag den gule streg. </a:t>
            </a:r>
            <a:r>
              <a:rPr lang="da-DK" sz="1100" kern="1200" err="1">
                <a:solidFill>
                  <a:schemeClr val="tx1"/>
                </a:solidFill>
                <a:effectLst/>
                <a:latin typeface="+mn-lt"/>
                <a:ea typeface="+mn-ea"/>
                <a:cs typeface="+mn-cs"/>
              </a:rPr>
              <a:t>Højreklik</a:t>
            </a:r>
            <a:r>
              <a:rPr lang="da-DK" sz="1100" kern="1200">
                <a:solidFill>
                  <a:schemeClr val="tx1"/>
                </a:solidFill>
                <a:effectLst/>
                <a:latin typeface="+mn-lt"/>
                <a:ea typeface="+mn-ea"/>
                <a:cs typeface="+mn-cs"/>
              </a:rPr>
              <a:t> evt. på billedet og vælg ’Placer bagerst’.</a:t>
            </a:r>
          </a:p>
          <a:p>
            <a:endParaRPr lang="da-DK" sz="1100" noProof="0">
              <a:solidFill>
                <a:schemeClr val="tx1"/>
              </a:solidFill>
            </a:endParaRPr>
          </a:p>
        </p:txBody>
      </p:sp>
      <p:sp>
        <p:nvSpPr>
          <p:cNvPr id="2" name="Rektangel 1"/>
          <p:cNvSpPr/>
          <p:nvPr userDrawn="1"/>
        </p:nvSpPr>
        <p:spPr>
          <a:xfrm>
            <a:off x="10731972" y="6400800"/>
            <a:ext cx="662281" cy="304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pic>
        <p:nvPicPr>
          <p:cNvPr id="10" name="Billede 9">
            <a:extLst>
              <a:ext uri="{FF2B5EF4-FFF2-40B4-BE49-F238E27FC236}">
                <a16:creationId xmlns:a16="http://schemas.microsoft.com/office/drawing/2014/main" id="{612F504A-7F16-4440-B00D-679A194010A7}"/>
              </a:ext>
            </a:extLst>
          </p:cNvPr>
          <p:cNvPicPr>
            <a:picLocks noChangeAspect="1"/>
          </p:cNvPicPr>
          <p:nvPr userDrawn="1"/>
        </p:nvPicPr>
        <p:blipFill rotWithShape="1">
          <a:blip r:embed="rId2"/>
          <a:srcRect l="83032" t="13151" r="7009" b="71640"/>
          <a:stretch/>
        </p:blipFill>
        <p:spPr>
          <a:xfrm>
            <a:off x="-2793600" y="2532027"/>
            <a:ext cx="2400000" cy="1546296"/>
          </a:xfrm>
          <a:prstGeom prst="rect">
            <a:avLst/>
          </a:prstGeom>
        </p:spPr>
      </p:pic>
    </p:spTree>
    <p:extLst>
      <p:ext uri="{BB962C8B-B14F-4D97-AF65-F5344CB8AC3E}">
        <p14:creationId xmlns:p14="http://schemas.microsoft.com/office/powerpoint/2010/main" val="186635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kst m. baggrund">
    <p:spTree>
      <p:nvGrpSpPr>
        <p:cNvPr id="1" name=""/>
        <p:cNvGrpSpPr/>
        <p:nvPr/>
      </p:nvGrpSpPr>
      <p:grpSpPr>
        <a:xfrm>
          <a:off x="0" y="0"/>
          <a:ext cx="0" cy="0"/>
          <a:chOff x="0" y="0"/>
          <a:chExt cx="0" cy="0"/>
        </a:xfrm>
      </p:grpSpPr>
      <p:sp>
        <p:nvSpPr>
          <p:cNvPr id="10" name="Rektangel 9"/>
          <p:cNvSpPr/>
          <p:nvPr userDrawn="1"/>
        </p:nvSpPr>
        <p:spPr>
          <a:xfrm>
            <a:off x="-1" y="1646472"/>
            <a:ext cx="12192000" cy="4500000"/>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sp>
        <p:nvSpPr>
          <p:cNvPr id="3" name="Rektangel 2"/>
          <p:cNvSpPr/>
          <p:nvPr/>
        </p:nvSpPr>
        <p:spPr>
          <a:xfrm>
            <a:off x="-1" y="1646472"/>
            <a:ext cx="12192000" cy="4500000"/>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sp>
        <p:nvSpPr>
          <p:cNvPr id="2" name="Title 1"/>
          <p:cNvSpPr>
            <a:spLocks noGrp="1"/>
          </p:cNvSpPr>
          <p:nvPr>
            <p:ph type="title" hasCustomPrompt="1"/>
          </p:nvPr>
        </p:nvSpPr>
        <p:spPr>
          <a:xfrm>
            <a:off x="720000" y="468000"/>
            <a:ext cx="10704000" cy="792000"/>
          </a:xfrm>
        </p:spPr>
        <p:txBody>
          <a:bodyPr/>
          <a:lstStyle>
            <a:lvl1pPr>
              <a:defRPr/>
            </a:lvl1pPr>
          </a:lstStyle>
          <a:p>
            <a:r>
              <a:rPr lang="da-DK" noProof="0"/>
              <a:t>Overskrift (2 linjer)</a:t>
            </a:r>
          </a:p>
        </p:txBody>
      </p:sp>
      <p:sp>
        <p:nvSpPr>
          <p:cNvPr id="7" name="Pladsholder til tekst 6"/>
          <p:cNvSpPr>
            <a:spLocks noGrp="1"/>
          </p:cNvSpPr>
          <p:nvPr>
            <p:ph type="body" sz="quarter" idx="12" hasCustomPrompt="1"/>
          </p:nvPr>
        </p:nvSpPr>
        <p:spPr>
          <a:xfrm>
            <a:off x="719665" y="2031956"/>
            <a:ext cx="10704000" cy="3600000"/>
          </a:xfrm>
        </p:spPr>
        <p:txBody>
          <a:bodyPr>
            <a:normAutofit/>
          </a:bodyPr>
          <a:lstStyle>
            <a:lvl1pPr>
              <a:defRPr sz="2150"/>
            </a:lvl1pPr>
            <a:lvl2pPr>
              <a:defRPr sz="2150"/>
            </a:lvl2pPr>
            <a:lvl5pPr marL="1371566" indent="0">
              <a:buNone/>
              <a:defRPr/>
            </a:lvl5pPr>
          </a:lstStyle>
          <a:p>
            <a:pPr lvl="0"/>
            <a:r>
              <a:rPr lang="da-DK"/>
              <a:t>Tekst</a:t>
            </a:r>
          </a:p>
          <a:p>
            <a:pPr lvl="1"/>
            <a:r>
              <a:rPr lang="da-DK"/>
              <a:t>Andet niveau</a:t>
            </a:r>
          </a:p>
        </p:txBody>
      </p:sp>
      <p:sp>
        <p:nvSpPr>
          <p:cNvPr id="6" name="Pladsholder til sidefod 5"/>
          <p:cNvSpPr>
            <a:spLocks noGrp="1"/>
          </p:cNvSpPr>
          <p:nvPr>
            <p:ph type="ftr" sz="quarter" idx="13"/>
          </p:nvPr>
        </p:nvSpPr>
        <p:spPr/>
        <p:txBody>
          <a:bodyPr/>
          <a:lstStyle/>
          <a:p>
            <a:pPr algn="r"/>
            <a:r>
              <a:rPr lang="da-DK"/>
              <a:t>Erhvervsstyrelsen</a:t>
            </a:r>
          </a:p>
        </p:txBody>
      </p:sp>
      <p:sp>
        <p:nvSpPr>
          <p:cNvPr id="8" name="Pladsholder til slidenummer 7"/>
          <p:cNvSpPr>
            <a:spLocks noGrp="1"/>
          </p:cNvSpPr>
          <p:nvPr>
            <p:ph type="sldNum" sz="quarter" idx="14"/>
          </p:nvPr>
        </p:nvSpPr>
        <p:spPr/>
        <p:txBody>
          <a:bodyPr/>
          <a:lstStyle/>
          <a:p>
            <a:fld id="{202C7351-DEC4-3343-8B09-73A57F4B6D85}" type="slidenum">
              <a:rPr lang="en-GB" smtClean="0"/>
              <a:pPr/>
              <a:t>‹nr.›</a:t>
            </a:fld>
            <a:endParaRPr lang="en-GB"/>
          </a:p>
        </p:txBody>
      </p:sp>
      <p:cxnSp>
        <p:nvCxnSpPr>
          <p:cNvPr id="9" name="Lige forbindelse 8"/>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11" name="Lige forbindelse 10"/>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581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er (nyt afsnit)">
    <p:spTree>
      <p:nvGrpSpPr>
        <p:cNvPr id="1" name=""/>
        <p:cNvGrpSpPr/>
        <p:nvPr/>
      </p:nvGrpSpPr>
      <p:grpSpPr>
        <a:xfrm>
          <a:off x="0" y="0"/>
          <a:ext cx="0" cy="0"/>
          <a:chOff x="0" y="0"/>
          <a:chExt cx="0" cy="0"/>
        </a:xfrm>
      </p:grpSpPr>
      <p:sp>
        <p:nvSpPr>
          <p:cNvPr id="9" name="Rektangel 8"/>
          <p:cNvSpPr/>
          <p:nvPr userDrawn="1"/>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a:solidFill>
                <a:schemeClr val="bg1"/>
              </a:solidFill>
            </a:endParaRPr>
          </a:p>
        </p:txBody>
      </p:sp>
      <p:cxnSp>
        <p:nvCxnSpPr>
          <p:cNvPr id="10" name="Lige forbindelse 9"/>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
        <p:nvSpPr>
          <p:cNvPr id="2" name="Pladsholder til sidefod 1"/>
          <p:cNvSpPr>
            <a:spLocks noGrp="1"/>
          </p:cNvSpPr>
          <p:nvPr>
            <p:ph type="ftr" sz="quarter" idx="13"/>
          </p:nvPr>
        </p:nvSpPr>
        <p:spPr/>
        <p:txBody>
          <a:bodyPr/>
          <a:lstStyle>
            <a:lvl1pPr>
              <a:defRPr>
                <a:solidFill>
                  <a:schemeClr val="tx1"/>
                </a:solidFill>
              </a:defRPr>
            </a:lvl1pPr>
          </a:lstStyle>
          <a:p>
            <a:pPr algn="r"/>
            <a:r>
              <a:rPr lang="da-DK"/>
              <a:t>Erhvervsstyrelsen</a:t>
            </a:r>
          </a:p>
        </p:txBody>
      </p:sp>
      <p:sp>
        <p:nvSpPr>
          <p:cNvPr id="3" name="Pladsholder til slidenummer 2"/>
          <p:cNvSpPr>
            <a:spLocks noGrp="1"/>
          </p:cNvSpPr>
          <p:nvPr>
            <p:ph type="sldNum" sz="quarter" idx="14"/>
          </p:nvPr>
        </p:nvSpPr>
        <p:spPr/>
        <p:txBody>
          <a:bodyPr/>
          <a:lstStyle>
            <a:lvl1pPr>
              <a:defRPr>
                <a:solidFill>
                  <a:schemeClr val="tx1"/>
                </a:solidFill>
              </a:defRPr>
            </a:lvl1pPr>
          </a:lstStyle>
          <a:p>
            <a:fld id="{202C7351-DEC4-3343-8B09-73A57F4B6D85}" type="slidenum">
              <a:rPr lang="en-GB" smtClean="0"/>
              <a:pPr/>
              <a:t>‹nr.›</a:t>
            </a:fld>
            <a:endParaRPr lang="en-GB"/>
          </a:p>
        </p:txBody>
      </p:sp>
      <p:cxnSp>
        <p:nvCxnSpPr>
          <p:cNvPr id="17" name="Lige forbindelse 16"/>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
        <p:nvSpPr>
          <p:cNvPr id="14" name="Kombinationstegning 12">
            <a:extLst>
              <a:ext uri="{FF2B5EF4-FFF2-40B4-BE49-F238E27FC236}">
                <a16:creationId xmlns:a16="http://schemas.microsoft.com/office/drawing/2014/main" id="{D0BD2F08-0746-40E2-BC5A-65302BBAC062}"/>
              </a:ext>
            </a:extLst>
          </p:cNvPr>
          <p:cNvSpPr/>
          <p:nvPr userDrawn="1"/>
        </p:nvSpPr>
        <p:spPr>
          <a:xfrm>
            <a:off x="10925342" y="0"/>
            <a:ext cx="544479" cy="810000"/>
          </a:xfrm>
          <a:custGeom>
            <a:avLst/>
            <a:gdLst>
              <a:gd name="connsiteX0" fmla="*/ 0 w 267419"/>
              <a:gd name="connsiteY0" fmla="*/ 0 h 543464"/>
              <a:gd name="connsiteX1" fmla="*/ 0 w 267419"/>
              <a:gd name="connsiteY1" fmla="*/ 536995 h 543464"/>
              <a:gd name="connsiteX2" fmla="*/ 131553 w 267419"/>
              <a:gd name="connsiteY2" fmla="*/ 398972 h 543464"/>
              <a:gd name="connsiteX3" fmla="*/ 267419 w 267419"/>
              <a:gd name="connsiteY3" fmla="*/ 543464 h 543464"/>
              <a:gd name="connsiteX4" fmla="*/ 265262 w 267419"/>
              <a:gd name="connsiteY4" fmla="*/ 0 h 543464"/>
              <a:gd name="connsiteX5" fmla="*/ 0 w 267419"/>
              <a:gd name="connsiteY5" fmla="*/ 0 h 54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419" h="543464">
                <a:moveTo>
                  <a:pt x="0" y="0"/>
                </a:moveTo>
                <a:lnTo>
                  <a:pt x="0" y="536995"/>
                </a:lnTo>
                <a:lnTo>
                  <a:pt x="131553" y="398972"/>
                </a:lnTo>
                <a:lnTo>
                  <a:pt x="267419" y="543464"/>
                </a:lnTo>
                <a:lnTo>
                  <a:pt x="265262" y="0"/>
                </a:lnTo>
                <a:lnTo>
                  <a:pt x="0" y="0"/>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sp>
        <p:nvSpPr>
          <p:cNvPr id="20" name="Title 1">
            <a:extLst>
              <a:ext uri="{FF2B5EF4-FFF2-40B4-BE49-F238E27FC236}">
                <a16:creationId xmlns:a16="http://schemas.microsoft.com/office/drawing/2014/main" id="{9D6EC8AF-3319-4CF7-8509-22D8CC9E1ECE}"/>
              </a:ext>
            </a:extLst>
          </p:cNvPr>
          <p:cNvSpPr>
            <a:spLocks noGrp="1"/>
          </p:cNvSpPr>
          <p:nvPr>
            <p:ph type="ctrTitle" hasCustomPrompt="1"/>
          </p:nvPr>
        </p:nvSpPr>
        <p:spPr>
          <a:xfrm>
            <a:off x="1104000" y="3492000"/>
            <a:ext cx="10080000" cy="1476000"/>
          </a:xfrm>
        </p:spPr>
        <p:txBody>
          <a:bodyPr>
            <a:normAutofit/>
          </a:bodyPr>
          <a:lstStyle>
            <a:lvl1pPr>
              <a:lnSpc>
                <a:spcPts val="3900"/>
              </a:lnSpc>
              <a:defRPr sz="3000" b="0">
                <a:solidFill>
                  <a:schemeClr val="tx1"/>
                </a:solidFill>
                <a:latin typeface="Segoe UI" panose="020B0502040204020203" pitchFamily="34" charset="0"/>
                <a:cs typeface="Segoe UI" panose="020B0502040204020203" pitchFamily="34" charset="0"/>
              </a:defRPr>
            </a:lvl1pPr>
          </a:lstStyle>
          <a:p>
            <a:r>
              <a:rPr lang="da-DK" noProof="0"/>
              <a:t>Titel</a:t>
            </a:r>
          </a:p>
        </p:txBody>
      </p:sp>
      <p:cxnSp>
        <p:nvCxnSpPr>
          <p:cNvPr id="21" name="Lige forbindelse 20">
            <a:extLst>
              <a:ext uri="{FF2B5EF4-FFF2-40B4-BE49-F238E27FC236}">
                <a16:creationId xmlns:a16="http://schemas.microsoft.com/office/drawing/2014/main" id="{BE20B66E-1262-4F24-9636-0CD3BA29408A}"/>
              </a:ext>
            </a:extLst>
          </p:cNvPr>
          <p:cNvCxnSpPr/>
          <p:nvPr userDrawn="1"/>
        </p:nvCxnSpPr>
        <p:spPr>
          <a:xfrm>
            <a:off x="864000" y="3564000"/>
            <a:ext cx="0" cy="36000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24" name="Lige forbindelse 23">
            <a:extLst>
              <a:ext uri="{FF2B5EF4-FFF2-40B4-BE49-F238E27FC236}">
                <a16:creationId xmlns:a16="http://schemas.microsoft.com/office/drawing/2014/main" id="{45D35ED2-5C01-47E1-AB38-176DDEBBAF3E}"/>
              </a:ext>
            </a:extLst>
          </p:cNvPr>
          <p:cNvCxnSpPr/>
          <p:nvPr userDrawn="1"/>
        </p:nvCxnSpPr>
        <p:spPr>
          <a:xfrm>
            <a:off x="11051356" y="6493092"/>
            <a:ext cx="0" cy="180000"/>
          </a:xfrm>
          <a:prstGeom prst="line">
            <a:avLst/>
          </a:prstGeom>
          <a:ln w="9525"/>
        </p:spPr>
        <p:style>
          <a:lnRef idx="1">
            <a:schemeClr val="accent3"/>
          </a:lnRef>
          <a:fillRef idx="0">
            <a:schemeClr val="accent3"/>
          </a:fillRef>
          <a:effectRef idx="0">
            <a:schemeClr val="accent3"/>
          </a:effectRef>
          <a:fontRef idx="minor">
            <a:schemeClr val="tx1"/>
          </a:fontRef>
        </p:style>
      </p:cxnSp>
      <p:sp>
        <p:nvSpPr>
          <p:cNvPr id="11" name="Tekstfelt 10">
            <a:extLst>
              <a:ext uri="{FF2B5EF4-FFF2-40B4-BE49-F238E27FC236}">
                <a16:creationId xmlns:a16="http://schemas.microsoft.com/office/drawing/2014/main" id="{12DB44A2-24DE-4A00-8E33-64FDD37CF1F6}"/>
              </a:ext>
            </a:extLst>
          </p:cNvPr>
          <p:cNvSpPr txBox="1"/>
          <p:nvPr userDrawn="1"/>
        </p:nvSpPr>
        <p:spPr>
          <a:xfrm>
            <a:off x="-2793600" y="1"/>
            <a:ext cx="2640000" cy="338554"/>
          </a:xfrm>
          <a:prstGeom prst="rect">
            <a:avLst/>
          </a:prstGeom>
          <a:noFill/>
        </p:spPr>
        <p:txBody>
          <a:bodyPr wrap="square" lIns="0" tIns="0" rIns="0" bIns="0" rtlCol="0">
            <a:spAutoFit/>
          </a:bodyPr>
          <a:lstStyle/>
          <a:p>
            <a:r>
              <a:rPr lang="da-DK" sz="1100" kern="1200">
                <a:solidFill>
                  <a:schemeClr val="tx1"/>
                </a:solidFill>
                <a:effectLst/>
                <a:latin typeface="+mn-lt"/>
                <a:ea typeface="+mn-ea"/>
                <a:cs typeface="+mn-cs"/>
              </a:rPr>
              <a:t>Brug en </a:t>
            </a:r>
            <a:r>
              <a:rPr lang="da-DK" sz="1100" kern="1200" err="1">
                <a:solidFill>
                  <a:schemeClr val="tx1"/>
                </a:solidFill>
                <a:effectLst/>
                <a:latin typeface="+mn-lt"/>
                <a:ea typeface="+mn-ea"/>
                <a:cs typeface="+mn-cs"/>
              </a:rPr>
              <a:t>Breaker</a:t>
            </a:r>
            <a:r>
              <a:rPr lang="da-DK" sz="1100" kern="1200">
                <a:solidFill>
                  <a:schemeClr val="tx1"/>
                </a:solidFill>
                <a:effectLst/>
                <a:latin typeface="+mn-lt"/>
                <a:ea typeface="+mn-ea"/>
                <a:cs typeface="+mn-cs"/>
              </a:rPr>
              <a:t> for at markere, at du skifter til et nyt emne, tema el.lign. </a:t>
            </a:r>
            <a:endParaRPr lang="da-DK" sz="1100" noProof="0">
              <a:solidFill>
                <a:schemeClr val="tx1"/>
              </a:solidFill>
            </a:endParaRPr>
          </a:p>
        </p:txBody>
      </p:sp>
    </p:spTree>
    <p:extLst>
      <p:ext uri="{BB962C8B-B14F-4D97-AF65-F5344CB8AC3E}">
        <p14:creationId xmlns:p14="http://schemas.microsoft.com/office/powerpoint/2010/main" val="3590827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3" name="Rektangel 2"/>
          <p:cNvSpPr/>
          <p:nvPr/>
        </p:nvSpPr>
        <p:spPr>
          <a:xfrm>
            <a:off x="0" y="6299201"/>
            <a:ext cx="12192000" cy="5926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sp>
        <p:nvSpPr>
          <p:cNvPr id="4" name="Rektangel 3"/>
          <p:cNvSpPr/>
          <p:nvPr userDrawn="1"/>
        </p:nvSpPr>
        <p:spPr>
          <a:xfrm>
            <a:off x="0" y="6299201"/>
            <a:ext cx="12192000" cy="5926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spTree>
    <p:extLst>
      <p:ext uri="{BB962C8B-B14F-4D97-AF65-F5344CB8AC3E}">
        <p14:creationId xmlns:p14="http://schemas.microsoft.com/office/powerpoint/2010/main" val="769673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pørgsmål">
    <p:spTree>
      <p:nvGrpSpPr>
        <p:cNvPr id="1" name=""/>
        <p:cNvGrpSpPr/>
        <p:nvPr/>
      </p:nvGrpSpPr>
      <p:grpSpPr>
        <a:xfrm>
          <a:off x="0" y="0"/>
          <a:ext cx="0" cy="0"/>
          <a:chOff x="0" y="0"/>
          <a:chExt cx="0" cy="0"/>
        </a:xfrm>
      </p:grpSpPr>
      <p:sp>
        <p:nvSpPr>
          <p:cNvPr id="9" name="Rektangel 8"/>
          <p:cNvSpPr/>
          <p:nvPr/>
        </p:nvSpPr>
        <p:spPr>
          <a:xfrm>
            <a:off x="1368000" y="1944000"/>
            <a:ext cx="9600000" cy="2340000"/>
          </a:xfrm>
          <a:prstGeom prst="rect">
            <a:avLst/>
          </a:prstGeom>
          <a:solidFill>
            <a:schemeClr val="accent1"/>
          </a:solidFill>
          <a:ln>
            <a:noFill/>
          </a:ln>
          <a:effectLst>
            <a:outerShdw blurRad="266700" dist="279400" dir="5400000" algn="t" rotWithShape="0">
              <a:prstClr val="black">
                <a:alpha val="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a:p>
        </p:txBody>
      </p:sp>
      <p:sp>
        <p:nvSpPr>
          <p:cNvPr id="5" name="Pladsholder til sidefod 4"/>
          <p:cNvSpPr>
            <a:spLocks noGrp="1"/>
          </p:cNvSpPr>
          <p:nvPr>
            <p:ph type="ftr" sz="quarter" idx="10"/>
          </p:nvPr>
        </p:nvSpPr>
        <p:spPr/>
        <p:txBody>
          <a:bodyPr/>
          <a:lstStyle/>
          <a:p>
            <a:pPr algn="r"/>
            <a:r>
              <a:rPr lang="da-DK"/>
              <a:t>Erhvervsstyrelsen</a:t>
            </a:r>
          </a:p>
        </p:txBody>
      </p:sp>
      <p:sp>
        <p:nvSpPr>
          <p:cNvPr id="6" name="Pladsholder til slidenummer 5"/>
          <p:cNvSpPr>
            <a:spLocks noGrp="1"/>
          </p:cNvSpPr>
          <p:nvPr>
            <p:ph type="sldNum" sz="quarter" idx="11"/>
          </p:nvPr>
        </p:nvSpPr>
        <p:spPr/>
        <p:txBody>
          <a:bodyPr/>
          <a:lstStyle/>
          <a:p>
            <a:fld id="{202C7351-DEC4-3343-8B09-73A57F4B6D85}" type="slidenum">
              <a:rPr lang="en-GB" smtClean="0"/>
              <a:pPr/>
              <a:t>‹nr.›</a:t>
            </a:fld>
            <a:endParaRPr lang="en-GB"/>
          </a:p>
        </p:txBody>
      </p:sp>
      <p:cxnSp>
        <p:nvCxnSpPr>
          <p:cNvPr id="11" name="Lige forbindelse 10"/>
          <p:cNvCxnSpPr/>
          <p:nvPr/>
        </p:nvCxnSpPr>
        <p:spPr>
          <a:xfrm>
            <a:off x="4729237" y="2903864"/>
            <a:ext cx="0" cy="360000"/>
          </a:xfrm>
          <a:prstGeom prst="line">
            <a:avLst/>
          </a:prstGeom>
          <a:ln w="19050">
            <a:solidFill>
              <a:schemeClr val="accent3"/>
            </a:solidFill>
          </a:ln>
        </p:spPr>
        <p:style>
          <a:lnRef idx="1">
            <a:schemeClr val="dk1"/>
          </a:lnRef>
          <a:fillRef idx="0">
            <a:schemeClr val="dk1"/>
          </a:fillRef>
          <a:effectRef idx="0">
            <a:schemeClr val="dk1"/>
          </a:effectRef>
          <a:fontRef idx="minor">
            <a:schemeClr val="tx1"/>
          </a:fontRef>
        </p:style>
      </p:cxnSp>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8725" y="1944000"/>
            <a:ext cx="360000" cy="540000"/>
          </a:xfrm>
          <a:prstGeom prst="rect">
            <a:avLst/>
          </a:prstGeom>
        </p:spPr>
      </p:pic>
      <p:sp>
        <p:nvSpPr>
          <p:cNvPr id="2" name="Tekstfelt 1"/>
          <p:cNvSpPr txBox="1"/>
          <p:nvPr/>
        </p:nvSpPr>
        <p:spPr>
          <a:xfrm>
            <a:off x="4992001" y="2836801"/>
            <a:ext cx="2864057" cy="461665"/>
          </a:xfrm>
          <a:prstGeom prst="rect">
            <a:avLst/>
          </a:prstGeom>
          <a:noFill/>
        </p:spPr>
        <p:txBody>
          <a:bodyPr wrap="square" lIns="0" tIns="0" rIns="0" bIns="0" rtlCol="0">
            <a:spAutoFit/>
          </a:bodyPr>
          <a:lstStyle/>
          <a:p>
            <a:pPr marL="0" lvl="0" indent="0" algn="l" defTabSz="342892" rtl="0" eaLnBrk="1" latinLnBrk="0" hangingPunct="1">
              <a:lnSpc>
                <a:spcPct val="100000"/>
              </a:lnSpc>
              <a:spcBef>
                <a:spcPts val="0"/>
              </a:spcBef>
              <a:spcAft>
                <a:spcPts val="0"/>
              </a:spcAft>
              <a:buClr>
                <a:schemeClr val="accent3"/>
              </a:buClr>
              <a:buSzPct val="110000"/>
              <a:buFont typeface="Wingdings" panose="05000000000000000000" pitchFamily="2" charset="2"/>
              <a:buNone/>
            </a:pPr>
            <a:r>
              <a:rPr lang="da-DK" sz="3000" kern="1200" baseline="0">
                <a:solidFill>
                  <a:schemeClr val="bg1"/>
                </a:solidFill>
                <a:latin typeface="+mn-lt"/>
                <a:ea typeface="+mn-ea"/>
                <a:cs typeface="+mn-cs"/>
              </a:rPr>
              <a:t>Spørgsmål?</a:t>
            </a:r>
          </a:p>
        </p:txBody>
      </p:sp>
      <p:sp>
        <p:nvSpPr>
          <p:cNvPr id="8" name="Tekstfelt 7"/>
          <p:cNvSpPr txBox="1"/>
          <p:nvPr/>
        </p:nvSpPr>
        <p:spPr>
          <a:xfrm>
            <a:off x="-2793600" y="1"/>
            <a:ext cx="2688000" cy="338554"/>
          </a:xfrm>
          <a:prstGeom prst="rect">
            <a:avLst/>
          </a:prstGeom>
          <a:noFill/>
        </p:spPr>
        <p:txBody>
          <a:bodyPr wrap="square" lIns="0" tIns="0" rIns="0" bIns="0" rtlCol="0">
            <a:spAutoFit/>
          </a:bodyPr>
          <a:lstStyle/>
          <a:p>
            <a:r>
              <a:rPr lang="da-DK" sz="1100" kern="1200">
                <a:solidFill>
                  <a:schemeClr val="tx1"/>
                </a:solidFill>
                <a:effectLst/>
                <a:latin typeface="+mn-lt"/>
                <a:ea typeface="+mn-ea"/>
                <a:cs typeface="+mn-cs"/>
              </a:rPr>
              <a:t>Brug et spørgsmål-slide, hvis du vil lægge op til spørgsmål og dialog</a:t>
            </a:r>
            <a:r>
              <a:rPr lang="da-DK" sz="1100" i="0" kern="1200">
                <a:solidFill>
                  <a:schemeClr val="tx1"/>
                </a:solidFill>
                <a:effectLst/>
                <a:latin typeface="+mn-lt"/>
                <a:ea typeface="+mn-ea"/>
                <a:cs typeface="+mn-cs"/>
              </a:rPr>
              <a:t>.</a:t>
            </a:r>
            <a:endParaRPr lang="da-DK" sz="1100" noProof="0">
              <a:solidFill>
                <a:schemeClr val="tx1"/>
              </a:solidFill>
            </a:endParaRPr>
          </a:p>
        </p:txBody>
      </p:sp>
      <p:cxnSp>
        <p:nvCxnSpPr>
          <p:cNvPr id="10" name="Lige forbindelse 9"/>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
        <p:nvSpPr>
          <p:cNvPr id="12" name="Rektangel 11"/>
          <p:cNvSpPr/>
          <p:nvPr userDrawn="1"/>
        </p:nvSpPr>
        <p:spPr>
          <a:xfrm>
            <a:off x="1368000" y="1944000"/>
            <a:ext cx="9600000" cy="234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a:p>
        </p:txBody>
      </p:sp>
      <p:cxnSp>
        <p:nvCxnSpPr>
          <p:cNvPr id="13" name="Lige forbindelse 12"/>
          <p:cNvCxnSpPr/>
          <p:nvPr userDrawn="1"/>
        </p:nvCxnSpPr>
        <p:spPr>
          <a:xfrm>
            <a:off x="4729237" y="2903864"/>
            <a:ext cx="0" cy="360000"/>
          </a:xfrm>
          <a:prstGeom prst="line">
            <a:avLst/>
          </a:prstGeom>
          <a:ln w="19050">
            <a:solidFill>
              <a:schemeClr val="accent3"/>
            </a:solidFill>
          </a:ln>
        </p:spPr>
        <p:style>
          <a:lnRef idx="1">
            <a:schemeClr val="dk1"/>
          </a:lnRef>
          <a:fillRef idx="0">
            <a:schemeClr val="dk1"/>
          </a:fillRef>
          <a:effectRef idx="0">
            <a:schemeClr val="dk1"/>
          </a:effectRef>
          <a:fontRef idx="minor">
            <a:schemeClr val="tx1"/>
          </a:fontRef>
        </p:style>
      </p:cxnSp>
      <p:pic>
        <p:nvPicPr>
          <p:cNvPr id="14" name="Bille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8725" y="1944000"/>
            <a:ext cx="360000" cy="540000"/>
          </a:xfrm>
          <a:prstGeom prst="rect">
            <a:avLst/>
          </a:prstGeom>
        </p:spPr>
      </p:pic>
      <p:sp>
        <p:nvSpPr>
          <p:cNvPr id="15" name="Tekstfelt 14"/>
          <p:cNvSpPr txBox="1"/>
          <p:nvPr userDrawn="1"/>
        </p:nvSpPr>
        <p:spPr>
          <a:xfrm>
            <a:off x="4992001" y="2836801"/>
            <a:ext cx="2864057" cy="461665"/>
          </a:xfrm>
          <a:prstGeom prst="rect">
            <a:avLst/>
          </a:prstGeom>
          <a:noFill/>
        </p:spPr>
        <p:txBody>
          <a:bodyPr wrap="square" lIns="0" tIns="0" rIns="0" bIns="0" rtlCol="0">
            <a:spAutoFit/>
          </a:bodyPr>
          <a:lstStyle/>
          <a:p>
            <a:pPr marL="0" lvl="0" indent="0" algn="l" defTabSz="342892" rtl="0" eaLnBrk="1" latinLnBrk="0" hangingPunct="1">
              <a:lnSpc>
                <a:spcPct val="100000"/>
              </a:lnSpc>
              <a:spcBef>
                <a:spcPts val="0"/>
              </a:spcBef>
              <a:spcAft>
                <a:spcPts val="0"/>
              </a:spcAft>
              <a:buClr>
                <a:schemeClr val="accent3"/>
              </a:buClr>
              <a:buSzPct val="110000"/>
              <a:buFont typeface="Wingdings" panose="05000000000000000000" pitchFamily="2" charset="2"/>
              <a:buNone/>
            </a:pPr>
            <a:r>
              <a:rPr lang="da-DK" sz="3000" kern="1200" baseline="0">
                <a:solidFill>
                  <a:schemeClr val="bg1"/>
                </a:solidFill>
                <a:latin typeface="+mn-lt"/>
                <a:ea typeface="+mn-ea"/>
                <a:cs typeface="+mn-cs"/>
              </a:rPr>
              <a:t>Spørgsmål?</a:t>
            </a:r>
          </a:p>
        </p:txBody>
      </p:sp>
      <p:cxnSp>
        <p:nvCxnSpPr>
          <p:cNvPr id="17" name="Lige forbindelse 16"/>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0087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gside">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C9146F9F-A6B7-4CD0-9CAE-387419F240BD}"/>
              </a:ext>
            </a:extLst>
          </p:cNvPr>
          <p:cNvSpPr/>
          <p:nvPr userDrawn="1"/>
        </p:nvSpPr>
        <p:spPr>
          <a:xfrm>
            <a:off x="2117" y="0"/>
            <a:ext cx="121898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noProof="0"/>
          </a:p>
        </p:txBody>
      </p:sp>
      <p:sp>
        <p:nvSpPr>
          <p:cNvPr id="4" name="Pladsholder til tekst 3"/>
          <p:cNvSpPr>
            <a:spLocks noGrp="1"/>
          </p:cNvSpPr>
          <p:nvPr>
            <p:ph type="body" sz="quarter" idx="10" hasCustomPrompt="1"/>
          </p:nvPr>
        </p:nvSpPr>
        <p:spPr>
          <a:xfrm>
            <a:off x="3744000" y="3524966"/>
            <a:ext cx="4080000" cy="358775"/>
          </a:xfrm>
        </p:spPr>
        <p:txBody>
          <a:bodyPr/>
          <a:lstStyle>
            <a:lvl1pPr marL="0" indent="0">
              <a:buNone/>
              <a:defRPr>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Navn</a:t>
            </a:r>
          </a:p>
        </p:txBody>
      </p:sp>
      <p:sp>
        <p:nvSpPr>
          <p:cNvPr id="17" name="Pladsholder til tekst 3"/>
          <p:cNvSpPr>
            <a:spLocks noGrp="1"/>
          </p:cNvSpPr>
          <p:nvPr>
            <p:ph type="body" sz="quarter" idx="11" hasCustomPrompt="1"/>
          </p:nvPr>
        </p:nvSpPr>
        <p:spPr>
          <a:xfrm>
            <a:off x="3744000" y="5054442"/>
            <a:ext cx="4080000" cy="358775"/>
          </a:xfrm>
        </p:spPr>
        <p:txBody>
          <a:bodyPr/>
          <a:lstStyle>
            <a:lvl1pPr marL="0" indent="0">
              <a:buNone/>
              <a:defRPr>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Navn</a:t>
            </a:r>
          </a:p>
        </p:txBody>
      </p:sp>
      <p:sp>
        <p:nvSpPr>
          <p:cNvPr id="26" name="Pladsholder til tekst 3"/>
          <p:cNvSpPr>
            <a:spLocks noGrp="1"/>
          </p:cNvSpPr>
          <p:nvPr>
            <p:ph type="body" sz="quarter" idx="12" hasCustomPrompt="1"/>
          </p:nvPr>
        </p:nvSpPr>
        <p:spPr>
          <a:xfrm>
            <a:off x="3744000" y="3895817"/>
            <a:ext cx="4080000" cy="358775"/>
          </a:xfrm>
        </p:spPr>
        <p:txBody>
          <a:bodyPr/>
          <a:lstStyle>
            <a:lvl1pPr marL="0" indent="0">
              <a:buNone/>
              <a:defRPr>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E-mail</a:t>
            </a:r>
          </a:p>
        </p:txBody>
      </p:sp>
      <p:sp>
        <p:nvSpPr>
          <p:cNvPr id="27" name="Pladsholder til tekst 3"/>
          <p:cNvSpPr>
            <a:spLocks noGrp="1"/>
          </p:cNvSpPr>
          <p:nvPr>
            <p:ph type="body" sz="quarter" idx="13" hasCustomPrompt="1"/>
          </p:nvPr>
        </p:nvSpPr>
        <p:spPr>
          <a:xfrm>
            <a:off x="3744000" y="5425403"/>
            <a:ext cx="4080000" cy="358775"/>
          </a:xfrm>
        </p:spPr>
        <p:txBody>
          <a:bodyPr/>
          <a:lstStyle>
            <a:lvl1pPr marL="0" indent="0">
              <a:buNone/>
              <a:defRPr>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E-mail</a:t>
            </a:r>
          </a:p>
        </p:txBody>
      </p:sp>
      <p:sp>
        <p:nvSpPr>
          <p:cNvPr id="28" name="Pladsholder til tekst 3"/>
          <p:cNvSpPr>
            <a:spLocks noGrp="1"/>
          </p:cNvSpPr>
          <p:nvPr>
            <p:ph type="body" sz="quarter" idx="14" hasCustomPrompt="1"/>
          </p:nvPr>
        </p:nvSpPr>
        <p:spPr>
          <a:xfrm>
            <a:off x="3744000" y="4262966"/>
            <a:ext cx="4080000" cy="358775"/>
          </a:xfrm>
        </p:spPr>
        <p:txBody>
          <a:bodyPr/>
          <a:lstStyle>
            <a:lvl1pPr marL="0" indent="0">
              <a:buNone/>
              <a:defRPr>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 ## ## ##</a:t>
            </a:r>
          </a:p>
        </p:txBody>
      </p:sp>
      <p:sp>
        <p:nvSpPr>
          <p:cNvPr id="29" name="Pladsholder til tekst 3"/>
          <p:cNvSpPr>
            <a:spLocks noGrp="1"/>
          </p:cNvSpPr>
          <p:nvPr>
            <p:ph type="body" sz="quarter" idx="15" hasCustomPrompt="1"/>
          </p:nvPr>
        </p:nvSpPr>
        <p:spPr>
          <a:xfrm>
            <a:off x="3744000" y="5792145"/>
            <a:ext cx="4080000" cy="358775"/>
          </a:xfrm>
        </p:spPr>
        <p:txBody>
          <a:bodyPr/>
          <a:lstStyle>
            <a:lvl1pPr marL="0" indent="0">
              <a:buNone/>
              <a:defRPr>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 ## ## ##</a:t>
            </a:r>
          </a:p>
        </p:txBody>
      </p:sp>
      <p:sp>
        <p:nvSpPr>
          <p:cNvPr id="14" name="Tekstfelt 13"/>
          <p:cNvSpPr txBox="1"/>
          <p:nvPr/>
        </p:nvSpPr>
        <p:spPr>
          <a:xfrm>
            <a:off x="-2793600" y="1"/>
            <a:ext cx="2640000" cy="846386"/>
          </a:xfrm>
          <a:prstGeom prst="rect">
            <a:avLst/>
          </a:prstGeom>
          <a:noFill/>
        </p:spPr>
        <p:txBody>
          <a:bodyPr wrap="square" lIns="0" tIns="0" rIns="0" bIns="0" rtlCol="0">
            <a:spAutoFit/>
          </a:bodyPr>
          <a:lstStyle/>
          <a:p>
            <a:r>
              <a:rPr lang="da-DK" sz="1100" kern="1200">
                <a:solidFill>
                  <a:schemeClr val="tx1"/>
                </a:solidFill>
                <a:effectLst/>
                <a:latin typeface="+mn-lt"/>
                <a:ea typeface="+mn-ea"/>
                <a:cs typeface="+mn-cs"/>
              </a:rPr>
              <a:t>Brug altid en bagside til at markere, at præsentationen er færdig. </a:t>
            </a:r>
          </a:p>
          <a:p>
            <a:r>
              <a:rPr lang="da-DK" sz="1100" kern="1200">
                <a:solidFill>
                  <a:schemeClr val="tx1"/>
                </a:solidFill>
                <a:effectLst/>
                <a:latin typeface="+mn-lt"/>
                <a:ea typeface="+mn-ea"/>
                <a:cs typeface="+mn-cs"/>
              </a:rPr>
              <a:t> </a:t>
            </a:r>
          </a:p>
          <a:p>
            <a:r>
              <a:rPr lang="da-DK" sz="1100" kern="1200">
                <a:solidFill>
                  <a:schemeClr val="tx1"/>
                </a:solidFill>
                <a:effectLst/>
                <a:latin typeface="+mn-lt"/>
                <a:ea typeface="+mn-ea"/>
                <a:cs typeface="+mn-cs"/>
              </a:rPr>
              <a:t>Kontaktoplysninger kan fyldes ud eller udelades.</a:t>
            </a:r>
            <a:endParaRPr lang="da-DK" sz="1100" noProof="0">
              <a:solidFill>
                <a:schemeClr val="tx1"/>
              </a:solidFill>
            </a:endParaRPr>
          </a:p>
        </p:txBody>
      </p:sp>
      <p:cxnSp>
        <p:nvCxnSpPr>
          <p:cNvPr id="21" name="Lige forbindelse 20">
            <a:extLst>
              <a:ext uri="{FF2B5EF4-FFF2-40B4-BE49-F238E27FC236}">
                <a16:creationId xmlns:a16="http://schemas.microsoft.com/office/drawing/2014/main" id="{6AA90CD4-3266-44BF-8BBE-9B58E2E406B1}"/>
              </a:ext>
            </a:extLst>
          </p:cNvPr>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pic>
        <p:nvPicPr>
          <p:cNvPr id="23" name="Billede 22">
            <a:extLst>
              <a:ext uri="{FF2B5EF4-FFF2-40B4-BE49-F238E27FC236}">
                <a16:creationId xmlns:a16="http://schemas.microsoft.com/office/drawing/2014/main" id="{F0115E71-2DA8-4702-894F-57CE9075C462}"/>
              </a:ext>
            </a:extLst>
          </p:cNvPr>
          <p:cNvPicPr>
            <a:picLocks noChangeAspect="1"/>
          </p:cNvPicPr>
          <p:nvPr userDrawn="1"/>
        </p:nvPicPr>
        <p:blipFill>
          <a:blip r:embed="rId2"/>
          <a:stretch>
            <a:fillRect/>
          </a:stretch>
        </p:blipFill>
        <p:spPr>
          <a:xfrm>
            <a:off x="0" y="0"/>
            <a:ext cx="12192000" cy="3008376"/>
          </a:xfrm>
          <a:prstGeom prst="rect">
            <a:avLst/>
          </a:prstGeom>
        </p:spPr>
      </p:pic>
      <p:sp>
        <p:nvSpPr>
          <p:cNvPr id="24" name="Pladsholder til tekst 23">
            <a:extLst>
              <a:ext uri="{FF2B5EF4-FFF2-40B4-BE49-F238E27FC236}">
                <a16:creationId xmlns:a16="http://schemas.microsoft.com/office/drawing/2014/main" id="{EE49F74C-01C2-4540-AC5A-90DCEB75D1C1}"/>
              </a:ext>
            </a:extLst>
          </p:cNvPr>
          <p:cNvSpPr>
            <a:spLocks noGrp="1"/>
          </p:cNvSpPr>
          <p:nvPr>
            <p:ph type="body" sz="quarter" idx="16"/>
          </p:nvPr>
        </p:nvSpPr>
        <p:spPr>
          <a:xfrm>
            <a:off x="480000" y="2592000"/>
            <a:ext cx="2644800" cy="2700000"/>
          </a:xfrm>
          <a:blipFill>
            <a:blip r:embed="rId3"/>
            <a:stretch>
              <a:fillRect/>
            </a:stretch>
          </a:blipFill>
        </p:spPr>
        <p:txBody>
          <a:bodyPr>
            <a:normAutofit/>
          </a:bodyPr>
          <a:lstStyle>
            <a:lvl1pPr marL="0" indent="0">
              <a:lnSpc>
                <a:spcPts val="100"/>
              </a:lnSpc>
              <a:spcBef>
                <a:spcPts val="0"/>
              </a:spcBef>
              <a:buFontTx/>
              <a:buNone/>
              <a:defRPr sz="100"/>
            </a:lvl1pPr>
          </a:lstStyle>
          <a:p>
            <a:pPr lvl="0"/>
            <a:r>
              <a:rPr lang="da-DK"/>
              <a:t>Klik for at redigere teksttypografierne i masteren</a:t>
            </a:r>
          </a:p>
        </p:txBody>
      </p:sp>
      <p:pic>
        <p:nvPicPr>
          <p:cNvPr id="15" name="Picture 2">
            <a:extLst>
              <a:ext uri="{FF2B5EF4-FFF2-40B4-BE49-F238E27FC236}">
                <a16:creationId xmlns:a16="http://schemas.microsoft.com/office/drawing/2014/main" id="{A9A9B21D-78D3-4692-B27D-B06C9A7E5DEB}"/>
              </a:ext>
            </a:extLst>
          </p:cNvPr>
          <p:cNvPicPr>
            <a:picLocks noChangeAspect="1" noChangeArrowheads="1"/>
          </p:cNvPicPr>
          <p:nvPr userDrawn="1"/>
        </p:nvPicPr>
        <p:blipFill>
          <a:blip r:embed="rId4"/>
          <a:srcRect/>
          <a:stretch/>
        </p:blipFill>
        <p:spPr bwMode="auto">
          <a:xfrm>
            <a:off x="10176650" y="6181553"/>
            <a:ext cx="167292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88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EE1B39-D004-45E1-BBE1-775412EAFB4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0880FF13-0690-492A-B4CC-A55033C99F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BA199FBF-A949-4131-9754-B281FD68701D}"/>
              </a:ext>
            </a:extLst>
          </p:cNvPr>
          <p:cNvSpPr>
            <a:spLocks noGrp="1"/>
          </p:cNvSpPr>
          <p:nvPr>
            <p:ph type="dt" sz="half" idx="10"/>
          </p:nvPr>
        </p:nvSpPr>
        <p:spPr/>
        <p:txBody>
          <a:bodyPr/>
          <a:lstStyle/>
          <a:p>
            <a:r>
              <a:rPr lang="da-DK"/>
              <a:t>29-11-2022</a:t>
            </a:r>
          </a:p>
        </p:txBody>
      </p:sp>
      <p:sp>
        <p:nvSpPr>
          <p:cNvPr id="5" name="Pladsholder til sidefod 4">
            <a:extLst>
              <a:ext uri="{FF2B5EF4-FFF2-40B4-BE49-F238E27FC236}">
                <a16:creationId xmlns:a16="http://schemas.microsoft.com/office/drawing/2014/main" id="{E6B13E76-24AE-4A08-A44A-843D8D5285D1}"/>
              </a:ext>
            </a:extLst>
          </p:cNvPr>
          <p:cNvSpPr>
            <a:spLocks noGrp="1"/>
          </p:cNvSpPr>
          <p:nvPr>
            <p:ph type="ftr" sz="quarter" idx="11"/>
          </p:nvPr>
        </p:nvSpPr>
        <p:spPr/>
        <p:txBody>
          <a:bodyPr/>
          <a:lstStyle/>
          <a:p>
            <a:r>
              <a:rPr lang="da-DK"/>
              <a:t>Virk Kvalitetssikringsrapport</a:t>
            </a:r>
          </a:p>
        </p:txBody>
      </p:sp>
      <p:sp>
        <p:nvSpPr>
          <p:cNvPr id="6" name="Pladsholder til slidenummer 5">
            <a:extLst>
              <a:ext uri="{FF2B5EF4-FFF2-40B4-BE49-F238E27FC236}">
                <a16:creationId xmlns:a16="http://schemas.microsoft.com/office/drawing/2014/main" id="{04FEA558-1813-4386-A91A-D6C4C176A002}"/>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231966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6E85B-394D-4C83-A970-6121784BB17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35FAB22-4F0B-4D6D-BC31-7CD415B5842D}"/>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AD88E58-9668-4944-B6FD-90CBEA1A3D03}"/>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9F0566A-D515-403D-B4E9-16A1C83551BA}"/>
              </a:ext>
            </a:extLst>
          </p:cNvPr>
          <p:cNvSpPr>
            <a:spLocks noGrp="1"/>
          </p:cNvSpPr>
          <p:nvPr>
            <p:ph type="dt" sz="half" idx="10"/>
          </p:nvPr>
        </p:nvSpPr>
        <p:spPr/>
        <p:txBody>
          <a:bodyPr/>
          <a:lstStyle/>
          <a:p>
            <a:r>
              <a:rPr lang="da-DK"/>
              <a:t>29-11-2022</a:t>
            </a:r>
          </a:p>
        </p:txBody>
      </p:sp>
      <p:sp>
        <p:nvSpPr>
          <p:cNvPr id="6" name="Pladsholder til sidefod 5">
            <a:extLst>
              <a:ext uri="{FF2B5EF4-FFF2-40B4-BE49-F238E27FC236}">
                <a16:creationId xmlns:a16="http://schemas.microsoft.com/office/drawing/2014/main" id="{3EE3A5FD-82EC-4537-A997-E8D6B69A0AF0}"/>
              </a:ext>
            </a:extLst>
          </p:cNvPr>
          <p:cNvSpPr>
            <a:spLocks noGrp="1"/>
          </p:cNvSpPr>
          <p:nvPr>
            <p:ph type="ftr" sz="quarter" idx="11"/>
          </p:nvPr>
        </p:nvSpPr>
        <p:spPr/>
        <p:txBody>
          <a:bodyPr/>
          <a:lstStyle/>
          <a:p>
            <a:r>
              <a:rPr lang="da-DK"/>
              <a:t>Virk Kvalitetssikringsrapport</a:t>
            </a:r>
          </a:p>
        </p:txBody>
      </p:sp>
      <p:sp>
        <p:nvSpPr>
          <p:cNvPr id="7" name="Pladsholder til slidenummer 6">
            <a:extLst>
              <a:ext uri="{FF2B5EF4-FFF2-40B4-BE49-F238E27FC236}">
                <a16:creationId xmlns:a16="http://schemas.microsoft.com/office/drawing/2014/main" id="{2A445EE5-7C14-4D84-9860-E088D35BE463}"/>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137854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0C56A-CE1E-4560-A7A4-3B062D01399C}"/>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C5CF935-C7B1-4EA7-9D11-9BE3C0E5F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2896C3AB-3BA1-418E-A5A5-0649F88FD187}"/>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7EF0EDC-062C-48C7-9FF3-5B07FDDD70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52B3B572-AA66-494C-803C-F4FA8B384955}"/>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52C8CC84-3AEE-47AF-BB0D-49AF2D9FAD79}"/>
              </a:ext>
            </a:extLst>
          </p:cNvPr>
          <p:cNvSpPr>
            <a:spLocks noGrp="1"/>
          </p:cNvSpPr>
          <p:nvPr>
            <p:ph type="dt" sz="half" idx="10"/>
          </p:nvPr>
        </p:nvSpPr>
        <p:spPr/>
        <p:txBody>
          <a:bodyPr/>
          <a:lstStyle/>
          <a:p>
            <a:r>
              <a:rPr lang="da-DK"/>
              <a:t>29-11-2022</a:t>
            </a:r>
          </a:p>
        </p:txBody>
      </p:sp>
      <p:sp>
        <p:nvSpPr>
          <p:cNvPr id="8" name="Pladsholder til sidefod 7">
            <a:extLst>
              <a:ext uri="{FF2B5EF4-FFF2-40B4-BE49-F238E27FC236}">
                <a16:creationId xmlns:a16="http://schemas.microsoft.com/office/drawing/2014/main" id="{319A469B-58B1-490B-89D9-F81FAA942EF6}"/>
              </a:ext>
            </a:extLst>
          </p:cNvPr>
          <p:cNvSpPr>
            <a:spLocks noGrp="1"/>
          </p:cNvSpPr>
          <p:nvPr>
            <p:ph type="ftr" sz="quarter" idx="11"/>
          </p:nvPr>
        </p:nvSpPr>
        <p:spPr/>
        <p:txBody>
          <a:bodyPr/>
          <a:lstStyle/>
          <a:p>
            <a:r>
              <a:rPr lang="da-DK"/>
              <a:t>Virk Kvalitetssikringsrapport</a:t>
            </a:r>
          </a:p>
        </p:txBody>
      </p:sp>
      <p:sp>
        <p:nvSpPr>
          <p:cNvPr id="9" name="Pladsholder til slidenummer 8">
            <a:extLst>
              <a:ext uri="{FF2B5EF4-FFF2-40B4-BE49-F238E27FC236}">
                <a16:creationId xmlns:a16="http://schemas.microsoft.com/office/drawing/2014/main" id="{508A6C2D-BB29-460E-83A6-8213913C5F11}"/>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330962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16718-1865-48CA-B468-0396FFB37700}"/>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39E3D645-C91A-4753-9956-B2BF4A1A402E}"/>
              </a:ext>
            </a:extLst>
          </p:cNvPr>
          <p:cNvSpPr>
            <a:spLocks noGrp="1"/>
          </p:cNvSpPr>
          <p:nvPr>
            <p:ph type="dt" sz="half" idx="10"/>
          </p:nvPr>
        </p:nvSpPr>
        <p:spPr/>
        <p:txBody>
          <a:bodyPr/>
          <a:lstStyle/>
          <a:p>
            <a:r>
              <a:rPr lang="da-DK"/>
              <a:t>29-11-2022</a:t>
            </a:r>
          </a:p>
        </p:txBody>
      </p:sp>
      <p:sp>
        <p:nvSpPr>
          <p:cNvPr id="4" name="Pladsholder til sidefod 3">
            <a:extLst>
              <a:ext uri="{FF2B5EF4-FFF2-40B4-BE49-F238E27FC236}">
                <a16:creationId xmlns:a16="http://schemas.microsoft.com/office/drawing/2014/main" id="{399F628C-139E-4EE3-961D-E40D941E8567}"/>
              </a:ext>
            </a:extLst>
          </p:cNvPr>
          <p:cNvSpPr>
            <a:spLocks noGrp="1"/>
          </p:cNvSpPr>
          <p:nvPr>
            <p:ph type="ftr" sz="quarter" idx="11"/>
          </p:nvPr>
        </p:nvSpPr>
        <p:spPr/>
        <p:txBody>
          <a:bodyPr/>
          <a:lstStyle/>
          <a:p>
            <a:r>
              <a:rPr lang="da-DK"/>
              <a:t>Virk Kvalitetssikringsrapport</a:t>
            </a:r>
          </a:p>
        </p:txBody>
      </p:sp>
      <p:sp>
        <p:nvSpPr>
          <p:cNvPr id="5" name="Pladsholder til slidenummer 4">
            <a:extLst>
              <a:ext uri="{FF2B5EF4-FFF2-40B4-BE49-F238E27FC236}">
                <a16:creationId xmlns:a16="http://schemas.microsoft.com/office/drawing/2014/main" id="{6CB47321-2714-48D0-9CC3-6A16ABA5D414}"/>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1533719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686C35A-0D55-4542-9FB4-78D5AB24A9F8}"/>
              </a:ext>
            </a:extLst>
          </p:cNvPr>
          <p:cNvSpPr>
            <a:spLocks noGrp="1"/>
          </p:cNvSpPr>
          <p:nvPr>
            <p:ph type="dt" sz="half" idx="10"/>
          </p:nvPr>
        </p:nvSpPr>
        <p:spPr/>
        <p:txBody>
          <a:bodyPr/>
          <a:lstStyle/>
          <a:p>
            <a:r>
              <a:rPr lang="da-DK"/>
              <a:t>29-11-2022</a:t>
            </a:r>
          </a:p>
        </p:txBody>
      </p:sp>
      <p:sp>
        <p:nvSpPr>
          <p:cNvPr id="3" name="Pladsholder til sidefod 2">
            <a:extLst>
              <a:ext uri="{FF2B5EF4-FFF2-40B4-BE49-F238E27FC236}">
                <a16:creationId xmlns:a16="http://schemas.microsoft.com/office/drawing/2014/main" id="{BC428336-514F-4B93-AEFA-23DED12F57C0}"/>
              </a:ext>
            </a:extLst>
          </p:cNvPr>
          <p:cNvSpPr>
            <a:spLocks noGrp="1"/>
          </p:cNvSpPr>
          <p:nvPr>
            <p:ph type="ftr" sz="quarter" idx="11"/>
          </p:nvPr>
        </p:nvSpPr>
        <p:spPr/>
        <p:txBody>
          <a:bodyPr/>
          <a:lstStyle/>
          <a:p>
            <a:r>
              <a:rPr lang="da-DK"/>
              <a:t>Virk Kvalitetssikringsrapport</a:t>
            </a:r>
          </a:p>
        </p:txBody>
      </p:sp>
      <p:sp>
        <p:nvSpPr>
          <p:cNvPr id="4" name="Pladsholder til slidenummer 3">
            <a:extLst>
              <a:ext uri="{FF2B5EF4-FFF2-40B4-BE49-F238E27FC236}">
                <a16:creationId xmlns:a16="http://schemas.microsoft.com/office/drawing/2014/main" id="{435F9D92-0976-482E-A673-BA9D62D3A440}"/>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2811936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A91005-4BF7-489A-967A-EE3B45EFD74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607E59FB-CAF1-4512-B0DD-23427A55F6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3291603-3EDD-4818-B6B3-7861220EF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871F8D0-B88E-4DF1-9FA6-892B857E3079}"/>
              </a:ext>
            </a:extLst>
          </p:cNvPr>
          <p:cNvSpPr>
            <a:spLocks noGrp="1"/>
          </p:cNvSpPr>
          <p:nvPr>
            <p:ph type="dt" sz="half" idx="10"/>
          </p:nvPr>
        </p:nvSpPr>
        <p:spPr/>
        <p:txBody>
          <a:bodyPr/>
          <a:lstStyle/>
          <a:p>
            <a:r>
              <a:rPr lang="da-DK"/>
              <a:t>29-11-2022</a:t>
            </a:r>
          </a:p>
        </p:txBody>
      </p:sp>
      <p:sp>
        <p:nvSpPr>
          <p:cNvPr id="6" name="Pladsholder til sidefod 5">
            <a:extLst>
              <a:ext uri="{FF2B5EF4-FFF2-40B4-BE49-F238E27FC236}">
                <a16:creationId xmlns:a16="http://schemas.microsoft.com/office/drawing/2014/main" id="{1D999AE9-631B-4398-B578-4EAAEF1B5042}"/>
              </a:ext>
            </a:extLst>
          </p:cNvPr>
          <p:cNvSpPr>
            <a:spLocks noGrp="1"/>
          </p:cNvSpPr>
          <p:nvPr>
            <p:ph type="ftr" sz="quarter" idx="11"/>
          </p:nvPr>
        </p:nvSpPr>
        <p:spPr/>
        <p:txBody>
          <a:bodyPr/>
          <a:lstStyle/>
          <a:p>
            <a:r>
              <a:rPr lang="da-DK"/>
              <a:t>Virk Kvalitetssikringsrapport</a:t>
            </a:r>
          </a:p>
        </p:txBody>
      </p:sp>
      <p:sp>
        <p:nvSpPr>
          <p:cNvPr id="7" name="Pladsholder til slidenummer 6">
            <a:extLst>
              <a:ext uri="{FF2B5EF4-FFF2-40B4-BE49-F238E27FC236}">
                <a16:creationId xmlns:a16="http://schemas.microsoft.com/office/drawing/2014/main" id="{25526483-000B-4200-9D7E-DAC0D5EDD865}"/>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820766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165C4-F935-44CC-8541-541697A361D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B67FD438-0CE1-469C-9FC5-7310B798A4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69E91831-7CA3-4C6F-B43E-3FFBD783C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49564DA-E501-4CCC-9E7D-948BC26EE0C2}"/>
              </a:ext>
            </a:extLst>
          </p:cNvPr>
          <p:cNvSpPr>
            <a:spLocks noGrp="1"/>
          </p:cNvSpPr>
          <p:nvPr>
            <p:ph type="dt" sz="half" idx="10"/>
          </p:nvPr>
        </p:nvSpPr>
        <p:spPr/>
        <p:txBody>
          <a:bodyPr/>
          <a:lstStyle/>
          <a:p>
            <a:r>
              <a:rPr lang="da-DK"/>
              <a:t>29-11-2022</a:t>
            </a:r>
          </a:p>
        </p:txBody>
      </p:sp>
      <p:sp>
        <p:nvSpPr>
          <p:cNvPr id="6" name="Pladsholder til sidefod 5">
            <a:extLst>
              <a:ext uri="{FF2B5EF4-FFF2-40B4-BE49-F238E27FC236}">
                <a16:creationId xmlns:a16="http://schemas.microsoft.com/office/drawing/2014/main" id="{B6CD9925-4124-4BC8-9B0B-8560CBCFA77E}"/>
              </a:ext>
            </a:extLst>
          </p:cNvPr>
          <p:cNvSpPr>
            <a:spLocks noGrp="1"/>
          </p:cNvSpPr>
          <p:nvPr>
            <p:ph type="ftr" sz="quarter" idx="11"/>
          </p:nvPr>
        </p:nvSpPr>
        <p:spPr/>
        <p:txBody>
          <a:bodyPr/>
          <a:lstStyle/>
          <a:p>
            <a:r>
              <a:rPr lang="da-DK"/>
              <a:t>Virk Kvalitetssikringsrapport</a:t>
            </a:r>
          </a:p>
        </p:txBody>
      </p:sp>
      <p:sp>
        <p:nvSpPr>
          <p:cNvPr id="7" name="Pladsholder til slidenummer 6">
            <a:extLst>
              <a:ext uri="{FF2B5EF4-FFF2-40B4-BE49-F238E27FC236}">
                <a16:creationId xmlns:a16="http://schemas.microsoft.com/office/drawing/2014/main" id="{67070B79-9BF4-48CC-A14E-5AFC9EB31871}"/>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1932557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A727038-E557-45DF-90A5-4E166B791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5630688-0888-4F71-BED1-0916195B12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9D3E889-B064-46E2-B3E6-5FC7CB1CD4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a-DK"/>
              <a:t>29-11-2022</a:t>
            </a:r>
          </a:p>
        </p:txBody>
      </p:sp>
      <p:sp>
        <p:nvSpPr>
          <p:cNvPr id="5" name="Pladsholder til sidefod 4">
            <a:extLst>
              <a:ext uri="{FF2B5EF4-FFF2-40B4-BE49-F238E27FC236}">
                <a16:creationId xmlns:a16="http://schemas.microsoft.com/office/drawing/2014/main" id="{5B94F2BE-6009-4CD0-AD09-0C99B25C29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Virk Kvalitetssikringsrapport</a:t>
            </a:r>
          </a:p>
        </p:txBody>
      </p:sp>
      <p:sp>
        <p:nvSpPr>
          <p:cNvPr id="6" name="Pladsholder til slidenummer 5">
            <a:extLst>
              <a:ext uri="{FF2B5EF4-FFF2-40B4-BE49-F238E27FC236}">
                <a16:creationId xmlns:a16="http://schemas.microsoft.com/office/drawing/2014/main" id="{93C5736D-8966-4ADD-80A9-C2CC35E230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BA939-4900-4722-9409-16534FEE92D1}" type="slidenum">
              <a:rPr lang="da-DK" smtClean="0"/>
              <a:t>‹nr.›</a:t>
            </a:fld>
            <a:endParaRPr lang="da-DK"/>
          </a:p>
        </p:txBody>
      </p:sp>
    </p:spTree>
    <p:extLst>
      <p:ext uri="{BB962C8B-B14F-4D97-AF65-F5344CB8AC3E}">
        <p14:creationId xmlns:p14="http://schemas.microsoft.com/office/powerpoint/2010/main" val="1370837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999" y="468000"/>
            <a:ext cx="10704000" cy="792000"/>
          </a:xfrm>
          <a:prstGeom prst="rect">
            <a:avLst/>
          </a:prstGeom>
        </p:spPr>
        <p:txBody>
          <a:bodyPr vert="horz" lIns="0" tIns="0" rIns="0" bIns="0" rtlCol="0" anchor="t" anchorCtr="0">
            <a:normAutofit/>
          </a:bodyPr>
          <a:lstStyle/>
          <a:p>
            <a:r>
              <a:rPr lang="da-DK" noProof="0"/>
              <a:t>Overskrift (2 linjer)</a:t>
            </a:r>
          </a:p>
        </p:txBody>
      </p:sp>
      <p:sp>
        <p:nvSpPr>
          <p:cNvPr id="6" name="Pladsholder til diasnummer 9"/>
          <p:cNvSpPr>
            <a:spLocks noGrp="1"/>
          </p:cNvSpPr>
          <p:nvPr>
            <p:ph type="sldNum" sz="quarter" idx="4"/>
          </p:nvPr>
        </p:nvSpPr>
        <p:spPr>
          <a:xfrm>
            <a:off x="10898112" y="6493092"/>
            <a:ext cx="576000" cy="180000"/>
          </a:xfrm>
          <a:prstGeom prst="rect">
            <a:avLst/>
          </a:prstGeom>
        </p:spPr>
        <p:txBody>
          <a:bodyPr vert="horz" lIns="0" tIns="0" rIns="0" bIns="0" rtlCol="0" anchor="t" anchorCtr="0"/>
          <a:lstStyle>
            <a:lvl1pPr algn="r">
              <a:lnSpc>
                <a:spcPct val="100000"/>
              </a:lnSpc>
              <a:defRPr sz="1200" b="0">
                <a:solidFill>
                  <a:schemeClr val="accent1"/>
                </a:solidFill>
              </a:defRPr>
            </a:lvl1pPr>
          </a:lstStyle>
          <a:p>
            <a:fld id="{202C7351-DEC4-3343-8B09-73A57F4B6D85}" type="slidenum">
              <a:rPr lang="en-GB" smtClean="0"/>
              <a:pPr/>
              <a:t>‹nr.›</a:t>
            </a:fld>
            <a:endParaRPr lang="en-GB"/>
          </a:p>
        </p:txBody>
      </p:sp>
      <p:sp>
        <p:nvSpPr>
          <p:cNvPr id="14" name="Pladsholder til sidefod 13"/>
          <p:cNvSpPr>
            <a:spLocks noGrp="1"/>
          </p:cNvSpPr>
          <p:nvPr>
            <p:ph type="ftr" sz="quarter" idx="3"/>
          </p:nvPr>
        </p:nvSpPr>
        <p:spPr>
          <a:xfrm>
            <a:off x="8136925" y="6493092"/>
            <a:ext cx="2667297" cy="180000"/>
          </a:xfrm>
          <a:prstGeom prst="rect">
            <a:avLst/>
          </a:prstGeom>
        </p:spPr>
        <p:txBody>
          <a:bodyPr vert="horz" lIns="0" tIns="0" rIns="0" bIns="0" rtlCol="0" anchor="t" anchorCtr="0">
            <a:normAutofit/>
          </a:bodyPr>
          <a:lstStyle>
            <a:lvl1pPr algn="l">
              <a:defRPr sz="1200">
                <a:solidFill>
                  <a:schemeClr val="accent1"/>
                </a:solidFill>
              </a:defRPr>
            </a:lvl1pPr>
          </a:lstStyle>
          <a:p>
            <a:pPr algn="r"/>
            <a:r>
              <a:rPr lang="da-DK"/>
              <a:t>Erhvervsstyrelsen</a:t>
            </a:r>
          </a:p>
        </p:txBody>
      </p:sp>
      <p:cxnSp>
        <p:nvCxnSpPr>
          <p:cNvPr id="16" name="Lige forbindelse 15"/>
          <p:cNvCxnSpPr/>
          <p:nvPr/>
        </p:nvCxnSpPr>
        <p:spPr>
          <a:xfrm>
            <a:off x="11051356" y="6493092"/>
            <a:ext cx="0" cy="180000"/>
          </a:xfrm>
          <a:prstGeom prst="line">
            <a:avLst/>
          </a:prstGeom>
          <a:ln w="9525"/>
        </p:spPr>
        <p:style>
          <a:lnRef idx="1">
            <a:schemeClr val="accent3"/>
          </a:lnRef>
          <a:fillRef idx="0">
            <a:schemeClr val="accent3"/>
          </a:fillRef>
          <a:effectRef idx="0">
            <a:schemeClr val="accent3"/>
          </a:effectRef>
          <a:fontRef idx="minor">
            <a:schemeClr val="tx1"/>
          </a:fontRef>
        </p:style>
      </p:cxnSp>
      <p:sp>
        <p:nvSpPr>
          <p:cNvPr id="4" name="Pladsholder til tekst 3"/>
          <p:cNvSpPr>
            <a:spLocks noGrp="1"/>
          </p:cNvSpPr>
          <p:nvPr>
            <p:ph type="body" idx="1"/>
          </p:nvPr>
        </p:nvSpPr>
        <p:spPr>
          <a:xfrm>
            <a:off x="720000" y="1511999"/>
            <a:ext cx="10704000" cy="4752000"/>
          </a:xfrm>
          <a:prstGeom prst="rect">
            <a:avLst/>
          </a:prstGeom>
        </p:spPr>
        <p:txBody>
          <a:bodyPr vert="horz" lIns="0" tIns="0" rIns="0" bIns="0" rtlCol="0">
            <a:normAutofit/>
          </a:bodyPr>
          <a:lstStyle/>
          <a:p>
            <a:pPr lvl="0"/>
            <a:r>
              <a:rPr lang="da-DK"/>
              <a:t>Tekst</a:t>
            </a:r>
          </a:p>
          <a:p>
            <a:pPr lvl="1"/>
            <a:r>
              <a:rPr lang="da-DK"/>
              <a:t>Andet niveau</a:t>
            </a:r>
          </a:p>
        </p:txBody>
      </p:sp>
      <p:cxnSp>
        <p:nvCxnSpPr>
          <p:cNvPr id="7" name="Lige forbindelse 6"/>
          <p:cNvCxnSpPr/>
          <p:nvPr userDrawn="1"/>
        </p:nvCxnSpPr>
        <p:spPr>
          <a:xfrm>
            <a:off x="11051356" y="6493092"/>
            <a:ext cx="0" cy="180000"/>
          </a:xfrm>
          <a:prstGeom prst="line">
            <a:avLst/>
          </a:prstGeom>
          <a:ln w="9525"/>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5030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342892" rtl="0" eaLnBrk="1" latinLnBrk="0" hangingPunct="1">
        <a:lnSpc>
          <a:spcPts val="3000"/>
        </a:lnSpc>
        <a:spcBef>
          <a:spcPct val="0"/>
        </a:spcBef>
        <a:buNone/>
        <a:defRPr sz="2800" kern="1200">
          <a:solidFill>
            <a:schemeClr val="accent1"/>
          </a:solidFill>
          <a:latin typeface="Segoe UI Semibold" panose="020B0702040204020203" pitchFamily="34" charset="0"/>
          <a:ea typeface="+mj-ea"/>
          <a:cs typeface="Segoe UI Semibold" panose="020B0702040204020203" pitchFamily="34" charset="0"/>
        </a:defRPr>
      </a:lvl1pPr>
    </p:titleStyle>
    <p:bodyStyle>
      <a:lvl1pPr marL="288000" indent="-288000" algn="l" defTabSz="342892" rtl="0" eaLnBrk="1" latinLnBrk="0" hangingPunct="1">
        <a:lnSpc>
          <a:spcPts val="2400"/>
        </a:lnSpc>
        <a:spcBef>
          <a:spcPts val="1200"/>
        </a:spcBef>
        <a:spcAft>
          <a:spcPts val="0"/>
        </a:spcAft>
        <a:buClr>
          <a:schemeClr val="accent3"/>
        </a:buClr>
        <a:buSzPct val="110000"/>
        <a:buFont typeface="Wingdings" panose="05000000000000000000" pitchFamily="2" charset="2"/>
        <a:buChar char="§"/>
        <a:defRPr sz="1700" kern="1200">
          <a:solidFill>
            <a:schemeClr val="accent1"/>
          </a:solidFill>
          <a:latin typeface="+mn-lt"/>
          <a:ea typeface="+mn-ea"/>
          <a:cs typeface="+mn-cs"/>
        </a:defRPr>
      </a:lvl1pPr>
      <a:lvl2pPr marL="576000" indent="-288000" algn="l" defTabSz="342892" rtl="0" eaLnBrk="1" latinLnBrk="0" hangingPunct="1">
        <a:lnSpc>
          <a:spcPts val="2400"/>
        </a:lnSpc>
        <a:spcBef>
          <a:spcPts val="600"/>
        </a:spcBef>
        <a:spcAft>
          <a:spcPts val="0"/>
        </a:spcAft>
        <a:buClr>
          <a:schemeClr val="accent3"/>
        </a:buClr>
        <a:buSzPct val="110000"/>
        <a:buFont typeface="Wingdings" panose="05000000000000000000" pitchFamily="2" charset="2"/>
        <a:buChar char="§"/>
        <a:defRPr sz="1700" kern="1200">
          <a:solidFill>
            <a:schemeClr val="accent1"/>
          </a:solidFill>
          <a:latin typeface="+mn-lt"/>
          <a:ea typeface="+mn-ea"/>
          <a:cs typeface="+mn-cs"/>
        </a:defRPr>
      </a:lvl2pPr>
      <a:lvl3pPr marL="188996" indent="0" algn="l" defTabSz="342892" rtl="0" eaLnBrk="1" latinLnBrk="0" hangingPunct="1">
        <a:spcBef>
          <a:spcPts val="0"/>
        </a:spcBef>
        <a:spcAft>
          <a:spcPts val="300"/>
        </a:spcAft>
        <a:buFont typeface="Arial"/>
        <a:buNone/>
        <a:defRPr sz="1050" kern="1200">
          <a:solidFill>
            <a:schemeClr val="accent1"/>
          </a:solidFill>
          <a:latin typeface="+mn-lt"/>
          <a:ea typeface="+mn-ea"/>
          <a:cs typeface="+mn-cs"/>
        </a:defRPr>
      </a:lvl3pPr>
      <a:lvl4pPr marL="188996" indent="0" algn="l" defTabSz="342892" rtl="0" eaLnBrk="1" latinLnBrk="0" hangingPunct="1">
        <a:spcBef>
          <a:spcPts val="0"/>
        </a:spcBef>
        <a:spcAft>
          <a:spcPts val="300"/>
        </a:spcAft>
        <a:buFont typeface="Arial"/>
        <a:buNone/>
        <a:defRPr sz="900" kern="1200">
          <a:solidFill>
            <a:schemeClr val="accent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2"/>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virk.dk/vejledning/virk-for-myndigheder/for-myndigheder-saadan-kommer-man-paa-virk/#Krav-til-loesninger-paa-Vir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file:///C:\Users\b055185\Downloads\2022-11-10_Krav_20til_20l_C3_B8sninger_20p_C3_A5_20Virk-2.pdf" TargetMode="External"/><Relationship Id="rId2" Type="http://schemas.openxmlformats.org/officeDocument/2006/relationships/hyperlink" Target="https://virk.dk/vejledning/virk-for-myndigheder/for-myndigheder-saadan-kommer-man-paa-virk/#Vejledning-til-indhold-paa-Virk"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2" name="Rectangle 114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003972"/>
          </a:solidFill>
          <a:ln w="127000" cap="sq" cmpd="thinThick">
            <a:solidFill>
              <a:srgbClr val="0039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44" name="Straight Connector 114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Pladsholder til billede 7">
            <a:extLst>
              <a:ext uri="{FF2B5EF4-FFF2-40B4-BE49-F238E27FC236}">
                <a16:creationId xmlns:a16="http://schemas.microsoft.com/office/drawing/2014/main" id="{418E1F76-2586-44FA-8A10-BD1905022BDE}"/>
              </a:ext>
              <a:ext uri="{C183D7F6-B498-43B3-948B-1728B52AA6E4}">
                <adec:decorative xmlns:adec="http://schemas.microsoft.com/office/drawing/2017/decorative" val="1"/>
              </a:ext>
            </a:extLst>
          </p:cNvPr>
          <p:cNvPicPr/>
          <p:nvPr/>
        </p:nvPicPr>
        <p:blipFill rotWithShape="1">
          <a:blip r:embed="rId2">
            <a:extLst>
              <a:ext uri="{28A0092B-C50C-407E-A947-70E740481C1C}">
                <a14:useLocalDpi xmlns:a14="http://schemas.microsoft.com/office/drawing/2010/main" val="0"/>
              </a:ext>
            </a:extLst>
          </a:blip>
          <a:srcRect l="9028" r="12399" b="-1"/>
          <a:stretch/>
        </p:blipFill>
        <p:spPr>
          <a:xfrm>
            <a:off x="2797175" y="473075"/>
            <a:ext cx="9017000" cy="3663950"/>
          </a:xfrm>
          <a:prstGeom prst="rect">
            <a:avLst/>
          </a:prstGeom>
        </p:spPr>
      </p:pic>
      <p:sp>
        <p:nvSpPr>
          <p:cNvPr id="2" name="Titel 1">
            <a:extLst>
              <a:ext uri="{FF2B5EF4-FFF2-40B4-BE49-F238E27FC236}">
                <a16:creationId xmlns:a16="http://schemas.microsoft.com/office/drawing/2014/main" id="{3D4A4ED8-186A-4A89-AD54-FF773E29313E}"/>
              </a:ext>
            </a:extLst>
          </p:cNvPr>
          <p:cNvSpPr>
            <a:spLocks noGrp="1"/>
          </p:cNvSpPr>
          <p:nvPr>
            <p:ph type="ctrTitle"/>
          </p:nvPr>
        </p:nvSpPr>
        <p:spPr>
          <a:xfrm>
            <a:off x="526073" y="4807863"/>
            <a:ext cx="11139854" cy="687504"/>
          </a:xfrm>
        </p:spPr>
        <p:txBody>
          <a:bodyPr>
            <a:normAutofit/>
          </a:bodyPr>
          <a:lstStyle/>
          <a:p>
            <a:r>
              <a:rPr lang="da-DK" sz="3000" dirty="0">
                <a:solidFill>
                  <a:schemeClr val="bg1"/>
                </a:solidFill>
                <a:latin typeface="Segoe UI Semibold" panose="020B0702040204020203" pitchFamily="34" charset="0"/>
                <a:cs typeface="Segoe UI Semibold" panose="020B0702040204020203" pitchFamily="34" charset="0"/>
              </a:rPr>
              <a:t>Virk Kvalitetssikringsrapport</a:t>
            </a:r>
          </a:p>
        </p:txBody>
      </p:sp>
      <p:grpSp>
        <p:nvGrpSpPr>
          <p:cNvPr id="4" name="Gruppe 3">
            <a:extLst>
              <a:ext uri="{FF2B5EF4-FFF2-40B4-BE49-F238E27FC236}">
                <a16:creationId xmlns:a16="http://schemas.microsoft.com/office/drawing/2014/main" id="{A8CE8482-F68C-9259-70A9-B9D4FF788D19}"/>
              </a:ext>
            </a:extLst>
          </p:cNvPr>
          <p:cNvGrpSpPr/>
          <p:nvPr/>
        </p:nvGrpSpPr>
        <p:grpSpPr>
          <a:xfrm>
            <a:off x="319088" y="473075"/>
            <a:ext cx="2405062" cy="3663950"/>
            <a:chOff x="319088" y="473075"/>
            <a:chExt cx="2405062" cy="3663950"/>
          </a:xfrm>
        </p:grpSpPr>
        <p:pic>
          <p:nvPicPr>
            <p:cNvPr id="51" name="Billede 50">
              <a:extLst>
                <a:ext uri="{FF2B5EF4-FFF2-40B4-BE49-F238E27FC236}">
                  <a16:creationId xmlns:a16="http://schemas.microsoft.com/office/drawing/2014/main" id="{8FA7EDFD-3B41-4B36-A399-A62D92A1EF96}"/>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Lst>
            </a:blip>
            <a:srcRect l="4448" r="4157" b="4"/>
            <a:stretch/>
          </p:blipFill>
          <p:spPr bwMode="auto">
            <a:xfrm>
              <a:off x="319088" y="473075"/>
              <a:ext cx="2400300" cy="3663950"/>
            </a:xfrm>
            <a:prstGeom prst="rect">
              <a:avLst/>
            </a:prstGeom>
          </p:spPr>
        </p:pic>
        <p:sp>
          <p:nvSpPr>
            <p:cNvPr id="3" name="Rektangel 2">
              <a:extLst>
                <a:ext uri="{FF2B5EF4-FFF2-40B4-BE49-F238E27FC236}">
                  <a16:creationId xmlns:a16="http://schemas.microsoft.com/office/drawing/2014/main" id="{AC37A926-4836-F464-E050-C7662174B35D}"/>
                </a:ext>
              </a:extLst>
            </p:cNvPr>
            <p:cNvSpPr/>
            <p:nvPr/>
          </p:nvSpPr>
          <p:spPr>
            <a:xfrm>
              <a:off x="319088" y="473075"/>
              <a:ext cx="2405062" cy="117475"/>
            </a:xfrm>
            <a:prstGeom prst="rect">
              <a:avLst/>
            </a:prstGeom>
            <a:solidFill>
              <a:srgbClr val="E7E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276109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36C2E717-E2EA-1E86-44FE-B000FE58477E}"/>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03ABD1C8-A13C-4E4B-BA41-2CD9F141105E}"/>
              </a:ext>
            </a:extLst>
          </p:cNvPr>
          <p:cNvSpPr>
            <a:spLocks noGrp="1"/>
          </p:cNvSpPr>
          <p:nvPr>
            <p:ph type="title"/>
          </p:nvPr>
        </p:nvSpPr>
        <p:spPr>
          <a:xfrm>
            <a:off x="709131" y="41890"/>
            <a:ext cx="846054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Virk Introside:</a:t>
            </a:r>
            <a:r>
              <a:rPr lang="da-DK" sz="2000" b="1">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Kort beskrivelse</a:t>
            </a:r>
          </a:p>
        </p:txBody>
      </p:sp>
      <p:sp>
        <p:nvSpPr>
          <p:cNvPr id="5" name="Pladsholder til sidefod 4">
            <a:extLst>
              <a:ext uri="{FF2B5EF4-FFF2-40B4-BE49-F238E27FC236}">
                <a16:creationId xmlns:a16="http://schemas.microsoft.com/office/drawing/2014/main" id="{04A0B9EE-024E-459B-BC96-A50F55C73D7B}"/>
              </a:ext>
              <a:ext uri="{C183D7F6-B498-43B3-948B-1728B52AA6E4}">
                <adec:decorative xmlns:adec="http://schemas.microsoft.com/office/drawing/2017/decorative" val="0"/>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4" name="Retvinklet trekant 13" descr="Grå - fejlen er ikke alvorlig og kan betragtes som en anbefaling">
            <a:extLst>
              <a:ext uri="{FF2B5EF4-FFF2-40B4-BE49-F238E27FC236}">
                <a16:creationId xmlns:a16="http://schemas.microsoft.com/office/drawing/2014/main" id="{AAFCF2A1-7BDC-4BDD-8CA5-A21A39CBAAF4}"/>
              </a:ext>
            </a:extLst>
          </p:cNvPr>
          <p:cNvSpPr/>
          <p:nvPr/>
        </p:nvSpPr>
        <p:spPr>
          <a:xfrm rot="16200000">
            <a:off x="8622441" y="3285421"/>
            <a:ext cx="3200400" cy="329184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9007EB1E-ACD8-477B-B848-37ACAA9A8990}"/>
              </a:ext>
              <a:ext uri="{C183D7F6-B498-43B3-948B-1728B52AA6E4}">
                <adec:decorative xmlns:adec="http://schemas.microsoft.com/office/drawing/2017/decorative" val="0"/>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10</a:t>
            </a:fld>
            <a:endParaRPr lang="da-DK" sz="6600">
              <a:solidFill>
                <a:srgbClr val="FFFFFF"/>
              </a:solidFill>
            </a:endParaRPr>
          </a:p>
        </p:txBody>
      </p:sp>
      <p:sp>
        <p:nvSpPr>
          <p:cNvPr id="17" name="Pladsholder til dato 3">
            <a:extLst>
              <a:ext uri="{FF2B5EF4-FFF2-40B4-BE49-F238E27FC236}">
                <a16:creationId xmlns:a16="http://schemas.microsoft.com/office/drawing/2014/main" id="{1B33F243-7502-4D15-B9C0-10C8F955C3F5}"/>
              </a:ext>
              <a:ext uri="{C183D7F6-B498-43B3-948B-1728B52AA6E4}">
                <adec:decorative xmlns:adec="http://schemas.microsoft.com/office/drawing/2017/decorative" val="0"/>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9AD5B06-1006-4983-8635-326F363EAD68}" type="datetime1">
              <a:rPr lang="da-DK" sz="1150" smtClean="0">
                <a:solidFill>
                  <a:schemeClr val="tx1"/>
                </a:solidFill>
              </a:rPr>
              <a:t>19-05-2025</a:t>
            </a:fld>
            <a:endParaRPr lang="da-DK" sz="1150">
              <a:solidFill>
                <a:schemeClr val="tx1"/>
              </a:solidFill>
            </a:endParaRPr>
          </a:p>
        </p:txBody>
      </p:sp>
      <p:sp>
        <p:nvSpPr>
          <p:cNvPr id="19" name="Tekstfelt 18">
            <a:extLst>
              <a:ext uri="{FF2B5EF4-FFF2-40B4-BE49-F238E27FC236}">
                <a16:creationId xmlns:a16="http://schemas.microsoft.com/office/drawing/2014/main" id="{FE7A7ADD-A092-4075-838E-3A92C5775CEF}"/>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553D6D73-8DAD-AEB8-8794-2AB01C14998C}"/>
              </a:ext>
              <a:ext uri="{C183D7F6-B498-43B3-948B-1728B52AA6E4}">
                <adec:decorative xmlns:adec="http://schemas.microsoft.com/office/drawing/2017/decorative" val="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Grå</a:t>
            </a:r>
            <a:endParaRPr lang="da-DK">
              <a:solidFill>
                <a:schemeClr val="bg1"/>
              </a:solidFill>
            </a:endParaRPr>
          </a:p>
        </p:txBody>
      </p:sp>
      <p:sp>
        <p:nvSpPr>
          <p:cNvPr id="3" name="Tekstfelt 2">
            <a:extLst>
              <a:ext uri="{FF2B5EF4-FFF2-40B4-BE49-F238E27FC236}">
                <a16:creationId xmlns:a16="http://schemas.microsoft.com/office/drawing/2014/main" id="{A257F869-CE7A-B420-2B78-5B2B6ABCD6CF}"/>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Den korte beskrivelse på løsningens introside må ikke være identisk med introsidens titel.</a:t>
            </a:r>
          </a:p>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Den korte beskrivelse må </a:t>
            </a:r>
            <a:r>
              <a:rPr lang="da-DK" sz="1200" err="1">
                <a:latin typeface="Segoe UI" panose="020B0502040204020203" pitchFamily="34" charset="0"/>
                <a:cs typeface="Segoe UI" panose="020B0502040204020203" pitchFamily="34" charset="0"/>
              </a:rPr>
              <a:t>maks</a:t>
            </a:r>
            <a:r>
              <a:rPr lang="da-DK" sz="1200">
                <a:latin typeface="Segoe UI" panose="020B0502040204020203" pitchFamily="34" charset="0"/>
                <a:cs typeface="Segoe UI" panose="020B0502040204020203" pitchFamily="34" charset="0"/>
              </a:rPr>
              <a:t> være 200 tegn (inkl. mellemrum).</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Eventuel uddybende tekst bør lægges i en </a:t>
            </a:r>
            <a:r>
              <a:rPr lang="da-DK" sz="1200" err="1">
                <a:latin typeface="Segoe UI" panose="020B0502040204020203" pitchFamily="34" charset="0"/>
                <a:cs typeface="Segoe UI" panose="020B0502040204020203" pitchFamily="34" charset="0"/>
              </a:rPr>
              <a:t>accordion</a:t>
            </a:r>
            <a:endParaRPr lang="da-DK" sz="12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75903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ktangel 3">
            <a:extLst>
              <a:ext uri="{FF2B5EF4-FFF2-40B4-BE49-F238E27FC236}">
                <a16:creationId xmlns:a16="http://schemas.microsoft.com/office/drawing/2014/main" id="{B8A23103-6E49-5983-FDC6-ADA34804CBA3}"/>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Virk Introside:</a:t>
            </a:r>
            <a:r>
              <a:rPr lang="da-DK" sz="2000" b="1">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Dette skal du bruge</a:t>
            </a:r>
          </a:p>
        </p:txBody>
      </p:sp>
      <p:sp>
        <p:nvSpPr>
          <p:cNvPr id="5" name="Pladsholder til sidefod 4">
            <a:extLst>
              <a:ext uri="{FF2B5EF4-FFF2-40B4-BE49-F238E27FC236}">
                <a16:creationId xmlns:a16="http://schemas.microsoft.com/office/drawing/2014/main" id="{36937DA6-1755-4FF2-91A9-8182BC88EE1E}"/>
              </a:ext>
              <a:ext uri="{C183D7F6-B498-43B3-948B-1728B52AA6E4}">
                <adec:decorative xmlns:adec="http://schemas.microsoft.com/office/drawing/2017/decorative" val="0"/>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0F7E7664-F48F-476B-92C7-1EBE83E78396}"/>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 uri="{C183D7F6-B498-43B3-948B-1728B52AA6E4}">
                <adec:decorative xmlns:adec="http://schemas.microsoft.com/office/drawing/2017/decorative" val="0"/>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11</a:t>
            </a:fld>
            <a:endParaRPr lang="da-DK" sz="6600">
              <a:solidFill>
                <a:srgbClr val="FFFFFF"/>
              </a:solidFill>
            </a:endParaRPr>
          </a:p>
        </p:txBody>
      </p:sp>
      <p:sp>
        <p:nvSpPr>
          <p:cNvPr id="16" name="Pladsholder til dato 3">
            <a:extLst>
              <a:ext uri="{FF2B5EF4-FFF2-40B4-BE49-F238E27FC236}">
                <a16:creationId xmlns:a16="http://schemas.microsoft.com/office/drawing/2014/main" id="{E58475E8-613D-4B82-9133-5F476CAC7B07}"/>
              </a:ext>
              <a:ext uri="{C183D7F6-B498-43B3-948B-1728B52AA6E4}">
                <adec:decorative xmlns:adec="http://schemas.microsoft.com/office/drawing/2017/decorative" val="0"/>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65DDAB7C-7C84-4ECF-9ACB-351913516389}" type="datetime1">
              <a:rPr lang="da-DK" sz="1150" smtClean="0">
                <a:solidFill>
                  <a:schemeClr val="tx1"/>
                </a:solidFill>
              </a:rPr>
              <a:t>19-05-2025</a:t>
            </a:fld>
            <a:endParaRPr lang="da-DK" sz="1150">
              <a:solidFill>
                <a:schemeClr val="tx1"/>
              </a:solidFill>
            </a:endParaRPr>
          </a:p>
        </p:txBody>
      </p:sp>
      <p:sp>
        <p:nvSpPr>
          <p:cNvPr id="17" name="Tekstfelt 16">
            <a:extLst>
              <a:ext uri="{FF2B5EF4-FFF2-40B4-BE49-F238E27FC236}">
                <a16:creationId xmlns:a16="http://schemas.microsoft.com/office/drawing/2014/main" id="{2F101B01-6CD7-4DB7-8CC2-BFF35718BF23}"/>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8" name="Tekstfelt 7">
            <a:extLst>
              <a:ext uri="{FF2B5EF4-FFF2-40B4-BE49-F238E27FC236}">
                <a16:creationId xmlns:a16="http://schemas.microsoft.com/office/drawing/2014/main" id="{3DFE76FE-7567-5BFB-65F3-D94E9CD9B06E}"/>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151B5E6C-6BD8-870B-CB76-3C327B1ACA04}"/>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Afsnittet </a:t>
            </a:r>
            <a:r>
              <a:rPr lang="da-DK" sz="1200" i="1">
                <a:latin typeface="Segoe UI" panose="020B0502040204020203" pitchFamily="34" charset="0"/>
                <a:cs typeface="Segoe UI" panose="020B0502040204020203" pitchFamily="34" charset="0"/>
              </a:rPr>
              <a:t>Dette skal du bruge </a:t>
            </a:r>
            <a:r>
              <a:rPr lang="da-DK" sz="1200">
                <a:latin typeface="Segoe UI" panose="020B0502040204020203" pitchFamily="34" charset="0"/>
                <a:cs typeface="Segoe UI" panose="020B0502040204020203" pitchFamily="34" charset="0"/>
              </a:rPr>
              <a:t>skal beskrive, hvad udfylder skal have parat for at gennemføre løsningen.</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Afsnittet skal være i punktopstilling</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Er der særlige </a:t>
            </a:r>
            <a:r>
              <a:rPr lang="da-DK" sz="1200" err="1">
                <a:latin typeface="Segoe UI" panose="020B0502040204020203" pitchFamily="34" charset="0"/>
                <a:cs typeface="Segoe UI" panose="020B0502040204020203" pitchFamily="34" charset="0"/>
              </a:rPr>
              <a:t>MitID</a:t>
            </a:r>
            <a:r>
              <a:rPr lang="da-DK" sz="1200">
                <a:latin typeface="Segoe UI" panose="020B0502040204020203" pitchFamily="34" charset="0"/>
                <a:cs typeface="Segoe UI" panose="020B0502040204020203" pitchFamily="34" charset="0"/>
              </a:rPr>
              <a:t>-brugerrettigheder krævet for at tilgå og udfylde selvbetjeningsløsningen, bør dette også fremgå af afsnittet Dette skal du bruge.</a:t>
            </a:r>
          </a:p>
        </p:txBody>
      </p:sp>
    </p:spTree>
    <p:extLst>
      <p:ext uri="{BB962C8B-B14F-4D97-AF65-F5344CB8AC3E}">
        <p14:creationId xmlns:p14="http://schemas.microsoft.com/office/powerpoint/2010/main" val="3685165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437CEB0-6AD8-D943-1718-CDED91FFE8C9}"/>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03ABD1C8-A13C-4E4B-BA41-2CD9F141105E}"/>
              </a:ext>
            </a:extLst>
          </p:cNvPr>
          <p:cNvSpPr>
            <a:spLocks noGrp="1"/>
          </p:cNvSpPr>
          <p:nvPr>
            <p:ph type="title"/>
          </p:nvPr>
        </p:nvSpPr>
        <p:spPr>
          <a:xfrm>
            <a:off x="709131" y="0"/>
            <a:ext cx="6473177" cy="1660379"/>
          </a:xfrm>
        </p:spPr>
        <p:txBody>
          <a:bodyPr anchor="ctr">
            <a:normAutofit/>
          </a:bodyPr>
          <a:lstStyle/>
          <a:p>
            <a:r>
              <a:rPr lang="da-DK" sz="2000" b="1" u="sng">
                <a:latin typeface="Segoe UI Semibold" panose="020B0702040204020203" pitchFamily="34" charset="0"/>
                <a:cs typeface="Segoe UI Semibold" panose="020B0702040204020203" pitchFamily="34" charset="0"/>
              </a:rPr>
              <a:t>Virk Introside:</a:t>
            </a:r>
            <a:r>
              <a:rPr lang="da-DK" sz="2000" b="1">
                <a:latin typeface="Segoe UI Semibold" panose="020B0702040204020203" pitchFamily="34" charset="0"/>
                <a:cs typeface="Segoe UI Semibold" panose="020B0702040204020203" pitchFamily="34" charset="0"/>
              </a:rPr>
              <a:t> </a:t>
            </a:r>
            <a:r>
              <a:rPr lang="da-DK" sz="2000" b="1" i="1" err="1">
                <a:latin typeface="Segoe UI Semibold" panose="020B0702040204020203" pitchFamily="34" charset="0"/>
                <a:cs typeface="Segoe UI Semibold" panose="020B0702040204020203" pitchFamily="34" charset="0"/>
              </a:rPr>
              <a:t>Accordions</a:t>
            </a:r>
            <a:endParaRPr lang="da-DK" sz="2000" i="1">
              <a:latin typeface="Segoe UI Semibold" panose="020B0702040204020203" pitchFamily="34" charset="0"/>
              <a:cs typeface="Segoe UI Semibold" panose="020B0702040204020203" pitchFamily="34" charset="0"/>
            </a:endParaRPr>
          </a:p>
        </p:txBody>
      </p:sp>
      <p:sp>
        <p:nvSpPr>
          <p:cNvPr id="5" name="Pladsholder til sidefod 4">
            <a:extLst>
              <a:ext uri="{FF2B5EF4-FFF2-40B4-BE49-F238E27FC236}">
                <a16:creationId xmlns:a16="http://schemas.microsoft.com/office/drawing/2014/main" id="{04A0B9EE-024E-459B-BC96-A50F55C73D7B}"/>
              </a:ext>
              <a:ext uri="{C183D7F6-B498-43B3-948B-1728B52AA6E4}">
                <adec:decorative xmlns:adec="http://schemas.microsoft.com/office/drawing/2017/decorative" val="0"/>
              </a:ext>
            </a:extLst>
          </p:cNvPr>
          <p:cNvSpPr>
            <a:spLocks noGrp="1"/>
          </p:cNvSpPr>
          <p:nvPr>
            <p:ph type="ftr" sz="quarter" idx="11"/>
          </p:nvPr>
        </p:nvSpPr>
        <p:spPr>
          <a:xfrm rot="5400000">
            <a:off x="-2374834"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9" name="Retvinklet trekant 18" descr="Grå - fejlen er ikke alvorlig og kan betragtes som en anbefaling">
            <a:extLst>
              <a:ext uri="{FF2B5EF4-FFF2-40B4-BE49-F238E27FC236}">
                <a16:creationId xmlns:a16="http://schemas.microsoft.com/office/drawing/2014/main" id="{CBE302CB-C166-408D-9194-68D4AF6083AE}"/>
              </a:ext>
            </a:extLst>
          </p:cNvPr>
          <p:cNvSpPr/>
          <p:nvPr/>
        </p:nvSpPr>
        <p:spPr>
          <a:xfrm rot="16200000">
            <a:off x="8622441" y="3285421"/>
            <a:ext cx="3200400" cy="329184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6" name="Pladsholder til slidenummer 5">
            <a:extLst>
              <a:ext uri="{FF2B5EF4-FFF2-40B4-BE49-F238E27FC236}">
                <a16:creationId xmlns:a16="http://schemas.microsoft.com/office/drawing/2014/main" id="{9007EB1E-ACD8-477B-B848-37ACAA9A8990}"/>
              </a:ext>
              <a:ext uri="{C183D7F6-B498-43B3-948B-1728B52AA6E4}">
                <adec:decorative xmlns:adec="http://schemas.microsoft.com/office/drawing/2017/decorative" val="0"/>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smtClean="0">
                <a:solidFill>
                  <a:srgbClr val="FFFFFF"/>
                </a:solidFill>
              </a:rPr>
              <a:pPr>
                <a:lnSpc>
                  <a:spcPct val="90000"/>
                </a:lnSpc>
                <a:spcAft>
                  <a:spcPts val="600"/>
                </a:spcAft>
              </a:pPr>
              <a:t>12</a:t>
            </a:fld>
            <a:endParaRPr lang="da-DK" sz="6600">
              <a:solidFill>
                <a:srgbClr val="FFFFFF"/>
              </a:solidFill>
            </a:endParaRPr>
          </a:p>
        </p:txBody>
      </p:sp>
      <p:sp>
        <p:nvSpPr>
          <p:cNvPr id="4" name="Pladsholder til dato 3">
            <a:extLst>
              <a:ext uri="{FF2B5EF4-FFF2-40B4-BE49-F238E27FC236}">
                <a16:creationId xmlns:a16="http://schemas.microsoft.com/office/drawing/2014/main" id="{66594905-61B7-4AD0-8D7B-A2991FD13D78}"/>
              </a:ext>
              <a:ext uri="{C183D7F6-B498-43B3-948B-1728B52AA6E4}">
                <adec:decorative xmlns:adec="http://schemas.microsoft.com/office/drawing/2017/decorative" val="0"/>
              </a:ext>
            </a:extLst>
          </p:cNvPr>
          <p:cNvSpPr>
            <a:spLocks noGrp="1"/>
          </p:cNvSpPr>
          <p:nvPr>
            <p:ph type="dt" sz="half" idx="10"/>
          </p:nvPr>
        </p:nvSpPr>
        <p:spPr>
          <a:xfrm>
            <a:off x="596041" y="6189862"/>
            <a:ext cx="2315477" cy="365125"/>
          </a:xfrm>
        </p:spPr>
        <p:txBody>
          <a:bodyPr>
            <a:normAutofit/>
          </a:bodyPr>
          <a:lstStyle/>
          <a:p>
            <a:pPr>
              <a:spcAft>
                <a:spcPts val="600"/>
              </a:spcAft>
            </a:pPr>
            <a:fld id="{0B56E923-09AE-4AB3-97D2-FB02C4C22496}" type="datetime1">
              <a:rPr lang="da-DK" sz="1150" smtClean="0">
                <a:solidFill>
                  <a:schemeClr val="tx1"/>
                </a:solidFill>
              </a:rPr>
              <a:t>19-05-2025</a:t>
            </a:fld>
            <a:endParaRPr lang="da-DK" sz="1150">
              <a:solidFill>
                <a:schemeClr val="tx1"/>
              </a:solidFill>
            </a:endParaRPr>
          </a:p>
        </p:txBody>
      </p:sp>
      <p:sp>
        <p:nvSpPr>
          <p:cNvPr id="7" name="Tekstfelt 6">
            <a:extLst>
              <a:ext uri="{FF2B5EF4-FFF2-40B4-BE49-F238E27FC236}">
                <a16:creationId xmlns:a16="http://schemas.microsoft.com/office/drawing/2014/main" id="{3D21F5C2-DD3D-4EF8-8146-F7DC50638000}"/>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3" name="Tekstfelt 2">
            <a:extLst>
              <a:ext uri="{FF2B5EF4-FFF2-40B4-BE49-F238E27FC236}">
                <a16:creationId xmlns:a16="http://schemas.microsoft.com/office/drawing/2014/main" id="{2BC01106-7DC6-8F58-58F7-399BFE6AE56D}"/>
              </a:ext>
              <a:ext uri="{C183D7F6-B498-43B3-948B-1728B52AA6E4}">
                <adec:decorative xmlns:adec="http://schemas.microsoft.com/office/drawing/2017/decorative" val="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18" name="Tekstfelt 17">
            <a:extLst>
              <a:ext uri="{FF2B5EF4-FFF2-40B4-BE49-F238E27FC236}">
                <a16:creationId xmlns:a16="http://schemas.microsoft.com/office/drawing/2014/main" id="{CEB88EDC-9728-0151-9FDE-7BCEE48841BE}"/>
              </a:ext>
              <a:ext uri="{C183D7F6-B498-43B3-948B-1728B52AA6E4}">
                <adec:decorative xmlns:adec="http://schemas.microsoft.com/office/drawing/2017/decorative" val="0"/>
              </a:ext>
            </a:extLst>
          </p:cNvPr>
          <p:cNvSpPr txBox="1"/>
          <p:nvPr/>
        </p:nvSpPr>
        <p:spPr>
          <a:xfrm>
            <a:off x="1003886" y="1507795"/>
            <a:ext cx="4354223" cy="4088646"/>
          </a:xfrm>
          <a:prstGeom prst="rect">
            <a:avLst/>
          </a:prstGeom>
          <a:noFill/>
        </p:spPr>
        <p:txBody>
          <a:bodyPr wrap="square" lIns="91440" tIns="45720" rIns="91440" bIns="45720" rtlCol="0" anchor="t">
            <a:normAutofit/>
          </a:bodyPr>
          <a:lstStyle/>
          <a:p>
            <a:pPr marL="172720" indent="-172720">
              <a:spcAft>
                <a:spcPts val="1200"/>
              </a:spcAft>
              <a:buFont typeface="Arial" panose="020B0604020202020204" pitchFamily="34" charset="0"/>
              <a:buChar char="•"/>
            </a:pPr>
            <a:r>
              <a:rPr lang="da-DK" sz="1200">
                <a:latin typeface="Segoe UI"/>
                <a:cs typeface="Segoe UI"/>
              </a:rPr>
              <a:t>Brug </a:t>
            </a:r>
            <a:r>
              <a:rPr lang="da-DK" sz="1200" err="1">
                <a:latin typeface="Segoe UI"/>
                <a:cs typeface="Segoe UI"/>
              </a:rPr>
              <a:t>accordions</a:t>
            </a:r>
            <a:r>
              <a:rPr lang="da-DK" sz="1200">
                <a:latin typeface="Segoe UI"/>
                <a:cs typeface="Segoe UI"/>
              </a:rPr>
              <a:t> til at vejlede brugeren i udførsel af løsningen, henvise til lovbestemmelser eller til forklaring af væsentlige fagtermer i løsningen..</a:t>
            </a:r>
          </a:p>
        </p:txBody>
      </p:sp>
    </p:spTree>
    <p:extLst>
      <p:ext uri="{BB962C8B-B14F-4D97-AF65-F5344CB8AC3E}">
        <p14:creationId xmlns:p14="http://schemas.microsoft.com/office/powerpoint/2010/main" val="3520410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ED29DDA1-B78B-1640-DE05-EE496E844F1E}"/>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Virk Introside:</a:t>
            </a:r>
            <a:r>
              <a:rPr lang="da-DK" sz="2000" b="1">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Kontakt</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3CFF2753-C9A4-43C1-A059-D775665176CD}"/>
              </a:ext>
              <a:ext uri="{C183D7F6-B498-43B3-948B-1728B52AA6E4}">
                <adec:decorative xmlns:adec="http://schemas.microsoft.com/office/drawing/2017/decorative" val="0"/>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13</a:t>
            </a:fld>
            <a:endParaRPr lang="da-DK" sz="6600">
              <a:solidFill>
                <a:srgbClr val="FFFFFF"/>
              </a:solidFill>
            </a:endParaRPr>
          </a:p>
        </p:txBody>
      </p:sp>
      <p:sp>
        <p:nvSpPr>
          <p:cNvPr id="16" name="Pladsholder til dato 3">
            <a:extLst>
              <a:ext uri="{FF2B5EF4-FFF2-40B4-BE49-F238E27FC236}">
                <a16:creationId xmlns:a16="http://schemas.microsoft.com/office/drawing/2014/main" id="{50F261C2-7DBF-4A96-AF60-DCB51D431370}"/>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309BF2E-4790-44F4-A3FC-D3CE7B4FF85E}" type="datetime1">
              <a:rPr lang="da-DK" sz="1150" smtClean="0">
                <a:solidFill>
                  <a:schemeClr val="tx1"/>
                </a:solidFill>
              </a:rPr>
              <a:t>19-05-2025</a:t>
            </a:fld>
            <a:endParaRPr lang="da-DK" sz="1150">
              <a:solidFill>
                <a:schemeClr val="tx1"/>
              </a:solidFill>
            </a:endParaRPr>
          </a:p>
        </p:txBody>
      </p:sp>
      <p:sp>
        <p:nvSpPr>
          <p:cNvPr id="19" name="Tekstfelt 18">
            <a:extLst>
              <a:ext uri="{FF2B5EF4-FFF2-40B4-BE49-F238E27FC236}">
                <a16:creationId xmlns:a16="http://schemas.microsoft.com/office/drawing/2014/main" id="{D2D6C383-D75A-4E08-8701-E57E08DBD6AD}"/>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9DD47364-0245-09E5-B21C-C4C79DDB44B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422AFAE0-4932-FAF8-014D-5277BA60DB8D}"/>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Kontaktinformationer i bunden af introsiden skal indeholde kontaktinformationer om løsningens afsendermyndighed, som udfylder kan kontakte for vejledning og support vedrørende udfyldelse af løsningen </a:t>
            </a:r>
          </a:p>
        </p:txBody>
      </p:sp>
    </p:spTree>
    <p:extLst>
      <p:ext uri="{BB962C8B-B14F-4D97-AF65-F5344CB8AC3E}">
        <p14:creationId xmlns:p14="http://schemas.microsoft.com/office/powerpoint/2010/main" val="1905167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9E71E52E-590E-D47C-4DBF-C4467A20A7BB}"/>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Virk Introside:</a:t>
            </a:r>
            <a:r>
              <a:rPr lang="da-DK" sz="2000" b="1">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Persondata</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60660281-1A28-4B00-97FC-E94F44276507}"/>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14</a:t>
            </a:fld>
            <a:endParaRPr lang="da-DK" sz="6600">
              <a:solidFill>
                <a:srgbClr val="FFFFFF"/>
              </a:solidFill>
            </a:endParaRPr>
          </a:p>
        </p:txBody>
      </p:sp>
      <p:sp>
        <p:nvSpPr>
          <p:cNvPr id="16" name="Pladsholder til dato 3">
            <a:extLst>
              <a:ext uri="{FF2B5EF4-FFF2-40B4-BE49-F238E27FC236}">
                <a16:creationId xmlns:a16="http://schemas.microsoft.com/office/drawing/2014/main" id="{9FE38C68-6090-4569-B3F8-008FD55972D3}"/>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EC0EC727-08D0-4034-B952-4D8A6B3CC4A3}" type="datetime1">
              <a:rPr lang="da-DK" sz="1150" smtClean="0">
                <a:solidFill>
                  <a:schemeClr val="tx1"/>
                </a:solidFill>
              </a:rPr>
              <a:t>19-05-2025</a:t>
            </a:fld>
            <a:endParaRPr lang="da-DK" sz="1150">
              <a:solidFill>
                <a:schemeClr val="tx1"/>
              </a:solidFill>
            </a:endParaRPr>
          </a:p>
        </p:txBody>
      </p:sp>
      <p:sp>
        <p:nvSpPr>
          <p:cNvPr id="17" name="Tekstfelt 16">
            <a:extLst>
              <a:ext uri="{FF2B5EF4-FFF2-40B4-BE49-F238E27FC236}">
                <a16:creationId xmlns:a16="http://schemas.microsoft.com/office/drawing/2014/main" id="{FA9941D6-0089-41C7-8259-2DC11691FB1B}"/>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F57A0B9A-AC92-C0E8-6776-D6404BF974B7}"/>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D4467F48-6CBA-C943-A65F-6B61EE23D390}"/>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Introsiden eller løsningen skal indeholde oplysninger om, hvordan persondata behandles. </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Ved kvalitetssikring gennemgår tester, om der er persondataafsnit i introside. Tester siger også til, hvis behandling af persondata beskrives åbenlyst i løsning.</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Er der ikke persondataafsnit, går Virk SPOC i dialog med myndighed om, hvorvidt der beskrives håndtering af persondata andre steder i løsning/introside.</a:t>
            </a:r>
          </a:p>
        </p:txBody>
      </p:sp>
    </p:spTree>
    <p:extLst>
      <p:ext uri="{BB962C8B-B14F-4D97-AF65-F5344CB8AC3E}">
        <p14:creationId xmlns:p14="http://schemas.microsoft.com/office/powerpoint/2010/main" val="987869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6B88F3E-4ABA-3AAF-A27B-D6DB5B46C579}"/>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03ABD1C8-A13C-4E4B-BA41-2CD9F141105E}"/>
              </a:ext>
            </a:extLst>
          </p:cNvPr>
          <p:cNvSpPr>
            <a:spLocks noGrp="1"/>
          </p:cNvSpPr>
          <p:nvPr>
            <p:ph type="title"/>
          </p:nvPr>
        </p:nvSpPr>
        <p:spPr>
          <a:xfrm>
            <a:off x="709131" y="0"/>
            <a:ext cx="6473177" cy="1660379"/>
          </a:xfrm>
        </p:spPr>
        <p:txBody>
          <a:bodyPr anchor="ctr">
            <a:normAutofit/>
          </a:bodyPr>
          <a:lstStyle/>
          <a:p>
            <a:r>
              <a:rPr lang="da-DK" sz="2000" b="1" u="sng">
                <a:latin typeface="Segoe UI Semibold" panose="020B0702040204020203" pitchFamily="34" charset="0"/>
                <a:cs typeface="Segoe UI Semibold" panose="020B0702040204020203" pitchFamily="34" charset="0"/>
              </a:rPr>
              <a:t>Sprog i blanket</a:t>
            </a:r>
            <a:endParaRPr lang="da-DK" sz="2000" u="sng">
              <a:latin typeface="Segoe UI Semibold" panose="020B0702040204020203" pitchFamily="34" charset="0"/>
              <a:cs typeface="Segoe UI Semibold" panose="020B0702040204020203" pitchFamily="34" charset="0"/>
            </a:endParaRPr>
          </a:p>
        </p:txBody>
      </p:sp>
      <p:sp>
        <p:nvSpPr>
          <p:cNvPr id="5" name="Pladsholder til sidefod 4">
            <a:extLst>
              <a:ext uri="{FF2B5EF4-FFF2-40B4-BE49-F238E27FC236}">
                <a16:creationId xmlns:a16="http://schemas.microsoft.com/office/drawing/2014/main" id="{04A0B9EE-024E-459B-BC96-A50F55C73D7B}"/>
              </a:ext>
              <a:ext uri="{C183D7F6-B498-43B3-948B-1728B52AA6E4}">
                <adec:decorative xmlns:adec="http://schemas.microsoft.com/office/drawing/2017/decorative" val="0"/>
              </a:ext>
            </a:extLst>
          </p:cNvPr>
          <p:cNvSpPr>
            <a:spLocks noGrp="1"/>
          </p:cNvSpPr>
          <p:nvPr>
            <p:ph type="ftr" sz="quarter" idx="11"/>
          </p:nvPr>
        </p:nvSpPr>
        <p:spPr>
          <a:xfrm rot="5400000">
            <a:off x="-2374834"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9" name="Retvinklet trekant 18" descr="Grå - fejlen er ikke alvorlig og kan betragtes som en anbefaling">
            <a:extLst>
              <a:ext uri="{FF2B5EF4-FFF2-40B4-BE49-F238E27FC236}">
                <a16:creationId xmlns:a16="http://schemas.microsoft.com/office/drawing/2014/main" id="{CBE302CB-C166-408D-9194-68D4AF6083AE}"/>
              </a:ext>
            </a:extLst>
          </p:cNvPr>
          <p:cNvSpPr/>
          <p:nvPr/>
        </p:nvSpPr>
        <p:spPr>
          <a:xfrm rot="16200000">
            <a:off x="8622441" y="3285421"/>
            <a:ext cx="3200400" cy="329184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6" name="Pladsholder til slidenummer 5">
            <a:extLst>
              <a:ext uri="{FF2B5EF4-FFF2-40B4-BE49-F238E27FC236}">
                <a16:creationId xmlns:a16="http://schemas.microsoft.com/office/drawing/2014/main" id="{9007EB1E-ACD8-477B-B848-37ACAA9A8990}"/>
              </a:ext>
              <a:ext uri="{C183D7F6-B498-43B3-948B-1728B52AA6E4}">
                <adec:decorative xmlns:adec="http://schemas.microsoft.com/office/drawing/2017/decorative" val="0"/>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smtClean="0">
                <a:solidFill>
                  <a:srgbClr val="FFFFFF"/>
                </a:solidFill>
              </a:rPr>
              <a:pPr>
                <a:lnSpc>
                  <a:spcPct val="90000"/>
                </a:lnSpc>
                <a:spcAft>
                  <a:spcPts val="600"/>
                </a:spcAft>
              </a:pPr>
              <a:t>15</a:t>
            </a:fld>
            <a:endParaRPr lang="da-DK" sz="6600">
              <a:solidFill>
                <a:srgbClr val="FFFFFF"/>
              </a:solidFill>
            </a:endParaRPr>
          </a:p>
        </p:txBody>
      </p:sp>
      <p:sp>
        <p:nvSpPr>
          <p:cNvPr id="4" name="Pladsholder til dato 3">
            <a:extLst>
              <a:ext uri="{FF2B5EF4-FFF2-40B4-BE49-F238E27FC236}">
                <a16:creationId xmlns:a16="http://schemas.microsoft.com/office/drawing/2014/main" id="{66594905-61B7-4AD0-8D7B-A2991FD13D78}"/>
              </a:ext>
              <a:ext uri="{C183D7F6-B498-43B3-948B-1728B52AA6E4}">
                <adec:decorative xmlns:adec="http://schemas.microsoft.com/office/drawing/2017/decorative" val="0"/>
              </a:ext>
            </a:extLst>
          </p:cNvPr>
          <p:cNvSpPr>
            <a:spLocks noGrp="1"/>
          </p:cNvSpPr>
          <p:nvPr>
            <p:ph type="dt" sz="half" idx="10"/>
          </p:nvPr>
        </p:nvSpPr>
        <p:spPr>
          <a:xfrm>
            <a:off x="596041" y="6189862"/>
            <a:ext cx="2315477" cy="365125"/>
          </a:xfrm>
        </p:spPr>
        <p:txBody>
          <a:bodyPr>
            <a:normAutofit/>
          </a:bodyPr>
          <a:lstStyle/>
          <a:p>
            <a:pPr>
              <a:spcAft>
                <a:spcPts val="600"/>
              </a:spcAft>
            </a:pPr>
            <a:fld id="{0B56E923-09AE-4AB3-97D2-FB02C4C22496}" type="datetime1">
              <a:rPr lang="da-DK" sz="1150" smtClean="0">
                <a:solidFill>
                  <a:schemeClr val="tx1"/>
                </a:solidFill>
              </a:rPr>
              <a:t>19-05-2025</a:t>
            </a:fld>
            <a:endParaRPr lang="da-DK" sz="1150">
              <a:solidFill>
                <a:schemeClr val="tx1"/>
              </a:solidFill>
            </a:endParaRPr>
          </a:p>
        </p:txBody>
      </p:sp>
      <p:sp>
        <p:nvSpPr>
          <p:cNvPr id="7" name="Tekstfelt 6">
            <a:extLst>
              <a:ext uri="{FF2B5EF4-FFF2-40B4-BE49-F238E27FC236}">
                <a16:creationId xmlns:a16="http://schemas.microsoft.com/office/drawing/2014/main" id="{3D21F5C2-DD3D-4EF8-8146-F7DC50638000}"/>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3" name="Tekstfelt 2">
            <a:extLst>
              <a:ext uri="{FF2B5EF4-FFF2-40B4-BE49-F238E27FC236}">
                <a16:creationId xmlns:a16="http://schemas.microsoft.com/office/drawing/2014/main" id="{2BC01106-7DC6-8F58-58F7-399BFE6AE56D}"/>
              </a:ext>
              <a:ext uri="{C183D7F6-B498-43B3-948B-1728B52AA6E4}">
                <adec:decorative xmlns:adec="http://schemas.microsoft.com/office/drawing/2017/decorative" val="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Grå</a:t>
            </a:r>
            <a:endParaRPr lang="da-DK">
              <a:solidFill>
                <a:schemeClr val="bg1"/>
              </a:solidFill>
            </a:endParaRPr>
          </a:p>
        </p:txBody>
      </p:sp>
      <p:sp>
        <p:nvSpPr>
          <p:cNvPr id="18" name="Tekstfelt 17">
            <a:extLst>
              <a:ext uri="{FF2B5EF4-FFF2-40B4-BE49-F238E27FC236}">
                <a16:creationId xmlns:a16="http://schemas.microsoft.com/office/drawing/2014/main" id="{CEB88EDC-9728-0151-9FDE-7BCEE48841BE}"/>
              </a:ext>
              <a:ext uri="{C183D7F6-B498-43B3-948B-1728B52AA6E4}">
                <adec:decorative xmlns:adec="http://schemas.microsoft.com/office/drawing/2017/decorative" val="0"/>
              </a:ext>
            </a:extLst>
          </p:cNvPr>
          <p:cNvSpPr txBox="1"/>
          <p:nvPr/>
        </p:nvSpPr>
        <p:spPr>
          <a:xfrm>
            <a:off x="1003886" y="1507795"/>
            <a:ext cx="4354223" cy="4088646"/>
          </a:xfrm>
          <a:prstGeom prst="rect">
            <a:avLst/>
          </a:prstGeom>
          <a:noFill/>
        </p:spPr>
        <p:txBody>
          <a:bodyPr wrap="square" lIns="91440" tIns="45720" rIns="91440" bIns="45720" rtlCol="0" anchor="t">
            <a:normAutofit/>
          </a:bodyPr>
          <a:lstStyle/>
          <a:p>
            <a:pPr marL="172720" indent="-172720">
              <a:spcAft>
                <a:spcPts val="1200"/>
              </a:spcAft>
              <a:buFont typeface="Arial" panose="020B0604020202020204" pitchFamily="34" charset="0"/>
              <a:buChar char="•"/>
            </a:pPr>
            <a:r>
              <a:rPr lang="da-DK" sz="1200">
                <a:latin typeface="Segoe UI"/>
                <a:cs typeface="Segoe UI"/>
              </a:rPr>
              <a:t>Sproget i blanketten skal være let at forstå. Indholdet og indtastningsfelterne i blanketten skal så vidt det er muligt være selvforklarende.</a:t>
            </a:r>
          </a:p>
          <a:p>
            <a:pPr marL="172720" indent="-172720">
              <a:spcAft>
                <a:spcPts val="1200"/>
              </a:spcAft>
              <a:buFont typeface="Arial" panose="020B0604020202020204" pitchFamily="34" charset="0"/>
              <a:buChar char="•"/>
            </a:pPr>
            <a:r>
              <a:rPr lang="da-DK" sz="1200">
                <a:latin typeface="Segoe UI"/>
                <a:cs typeface="Segoe UI"/>
              </a:rPr>
              <a:t>Virk kvalitetssikrer, at løsningen er nem at forstå og at der er sproglig sammenhæng mellem blanket og introside.</a:t>
            </a:r>
            <a:endParaRPr lang="da-DK" sz="12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2411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3FE01E41-1012-6584-8871-CB1BBCE327AE}"/>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Header</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6123A581-B443-4DD5-BA62-D45A7588BCA7}"/>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16</a:t>
            </a:fld>
            <a:endParaRPr lang="da-DK" sz="6600">
              <a:solidFill>
                <a:srgbClr val="FFFFFF"/>
              </a:solidFill>
            </a:endParaRPr>
          </a:p>
        </p:txBody>
      </p:sp>
      <p:sp>
        <p:nvSpPr>
          <p:cNvPr id="16" name="Pladsholder til dato 3">
            <a:extLst>
              <a:ext uri="{FF2B5EF4-FFF2-40B4-BE49-F238E27FC236}">
                <a16:creationId xmlns:a16="http://schemas.microsoft.com/office/drawing/2014/main" id="{9CFE7D4D-325E-478E-87BF-7DA49D0C37FA}"/>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CB738873-ED18-4104-97E7-94EB9BA35581}" type="datetime1">
              <a:rPr lang="da-DK" sz="1150" smtClean="0">
                <a:solidFill>
                  <a:schemeClr val="tx1"/>
                </a:solidFill>
              </a:rPr>
              <a:t>19-05-2025</a:t>
            </a:fld>
            <a:endParaRPr lang="da-DK" sz="1150">
              <a:solidFill>
                <a:schemeClr val="tx1"/>
              </a:solidFill>
            </a:endParaRPr>
          </a:p>
        </p:txBody>
      </p:sp>
      <p:sp>
        <p:nvSpPr>
          <p:cNvPr id="17" name="Tekstfelt 16">
            <a:extLst>
              <a:ext uri="{FF2B5EF4-FFF2-40B4-BE49-F238E27FC236}">
                <a16:creationId xmlns:a16="http://schemas.microsoft.com/office/drawing/2014/main" id="{395D5B58-94E0-440C-95BB-446240EA5B74}"/>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62797107-022D-C40E-9DB6-82C6676C6462}"/>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D1A04A2C-AA51-7A19-29CE-09497530E6F2}"/>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Løsningen skal have en Virk Header </a:t>
            </a:r>
          </a:p>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Løsningen må kun have én header </a:t>
            </a:r>
          </a:p>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Løsningens header skal indeholde: </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Løsningens titel</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Kontakt-info</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Supportinfo</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Navn på myndighed</a:t>
            </a:r>
          </a:p>
        </p:txBody>
      </p:sp>
    </p:spTree>
    <p:extLst>
      <p:ext uri="{BB962C8B-B14F-4D97-AF65-F5344CB8AC3E}">
        <p14:creationId xmlns:p14="http://schemas.microsoft.com/office/powerpoint/2010/main" val="597317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FE01E41-1012-6584-8871-CB1BBCE327AE}"/>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err="1">
                <a:latin typeface="Segoe UI Semibold" panose="020B0702040204020203" pitchFamily="34" charset="0"/>
                <a:cs typeface="Segoe UI Semibold" panose="020B0702040204020203" pitchFamily="34" charset="0"/>
              </a:rPr>
              <a:t>Footer</a:t>
            </a:r>
            <a:endParaRPr lang="da-DK" sz="2000" b="1" u="sng">
              <a:latin typeface="Segoe UI Semibold" panose="020B0702040204020203" pitchFamily="34" charset="0"/>
              <a:cs typeface="Segoe UI Semibold" panose="020B0702040204020203" pitchFamily="34" charset="0"/>
            </a:endParaRP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6123A581-B443-4DD5-BA62-D45A7588BCA7}"/>
              </a:ext>
            </a:extLst>
          </p:cNvPr>
          <p:cNvSpPr/>
          <p:nvPr/>
        </p:nvSpPr>
        <p:spPr>
          <a:xfrm rot="16200000">
            <a:off x="8622441" y="3285421"/>
            <a:ext cx="3200400" cy="329184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17</a:t>
            </a:fld>
            <a:endParaRPr lang="da-DK" sz="6600">
              <a:solidFill>
                <a:srgbClr val="FFFFFF"/>
              </a:solidFill>
            </a:endParaRPr>
          </a:p>
        </p:txBody>
      </p:sp>
      <p:sp>
        <p:nvSpPr>
          <p:cNvPr id="16" name="Pladsholder til dato 3">
            <a:extLst>
              <a:ext uri="{FF2B5EF4-FFF2-40B4-BE49-F238E27FC236}">
                <a16:creationId xmlns:a16="http://schemas.microsoft.com/office/drawing/2014/main" id="{9CFE7D4D-325E-478E-87BF-7DA49D0C37FA}"/>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CB738873-ED18-4104-97E7-94EB9BA35581}" type="datetime1">
              <a:rPr lang="da-DK" sz="1150" smtClean="0">
                <a:solidFill>
                  <a:schemeClr val="tx1"/>
                </a:solidFill>
              </a:rPr>
              <a:t>19-05-2025</a:t>
            </a:fld>
            <a:endParaRPr lang="da-DK" sz="1150">
              <a:solidFill>
                <a:schemeClr val="tx1"/>
              </a:solidFill>
            </a:endParaRPr>
          </a:p>
        </p:txBody>
      </p:sp>
      <p:sp>
        <p:nvSpPr>
          <p:cNvPr id="17" name="Tekstfelt 16">
            <a:extLst>
              <a:ext uri="{FF2B5EF4-FFF2-40B4-BE49-F238E27FC236}">
                <a16:creationId xmlns:a16="http://schemas.microsoft.com/office/drawing/2014/main" id="{395D5B58-94E0-440C-95BB-446240EA5B74}"/>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62797107-022D-C40E-9DB6-82C6676C6462}"/>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3" name="Tekstfelt 2">
            <a:extLst>
              <a:ext uri="{FF2B5EF4-FFF2-40B4-BE49-F238E27FC236}">
                <a16:creationId xmlns:a16="http://schemas.microsoft.com/office/drawing/2014/main" id="{D1A04A2C-AA51-7A19-29CE-09497530E6F2}"/>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Eksempler:</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Blanketlogo (ikke virk-logo)</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GDPR-oplysninger</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Tilgængelighedserklæring</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Kontakt</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Supportinfo</a:t>
            </a:r>
          </a:p>
        </p:txBody>
      </p:sp>
    </p:spTree>
    <p:extLst>
      <p:ext uri="{BB962C8B-B14F-4D97-AF65-F5344CB8AC3E}">
        <p14:creationId xmlns:p14="http://schemas.microsoft.com/office/powerpoint/2010/main" val="3658021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FE01E41-1012-6584-8871-CB1BBCE327AE}"/>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Titel i løsning</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6123A581-B443-4DD5-BA62-D45A7588BCA7}"/>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18</a:t>
            </a:fld>
            <a:endParaRPr lang="da-DK" sz="6600">
              <a:solidFill>
                <a:srgbClr val="FFFFFF"/>
              </a:solidFill>
            </a:endParaRPr>
          </a:p>
        </p:txBody>
      </p:sp>
      <p:sp>
        <p:nvSpPr>
          <p:cNvPr id="16" name="Pladsholder til dato 3">
            <a:extLst>
              <a:ext uri="{FF2B5EF4-FFF2-40B4-BE49-F238E27FC236}">
                <a16:creationId xmlns:a16="http://schemas.microsoft.com/office/drawing/2014/main" id="{9CFE7D4D-325E-478E-87BF-7DA49D0C37FA}"/>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CB738873-ED18-4104-97E7-94EB9BA35581}" type="datetime1">
              <a:rPr lang="da-DK" sz="1150" smtClean="0">
                <a:solidFill>
                  <a:schemeClr val="tx1"/>
                </a:solidFill>
              </a:rPr>
              <a:t>19-05-2025</a:t>
            </a:fld>
            <a:endParaRPr lang="da-DK" sz="1150">
              <a:solidFill>
                <a:schemeClr val="tx1"/>
              </a:solidFill>
            </a:endParaRPr>
          </a:p>
        </p:txBody>
      </p:sp>
      <p:sp>
        <p:nvSpPr>
          <p:cNvPr id="17" name="Tekstfelt 16">
            <a:extLst>
              <a:ext uri="{FF2B5EF4-FFF2-40B4-BE49-F238E27FC236}">
                <a16:creationId xmlns:a16="http://schemas.microsoft.com/office/drawing/2014/main" id="{395D5B58-94E0-440C-95BB-446240EA5B74}"/>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62797107-022D-C40E-9DB6-82C6676C6462}"/>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D1A04A2C-AA51-7A19-29CE-09497530E6F2}"/>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Løsningens titel skal stå i </a:t>
            </a:r>
            <a:r>
              <a:rPr lang="da-DK" sz="1200" err="1">
                <a:latin typeface="Segoe UI" panose="020B0502040204020203" pitchFamily="34" charset="0"/>
                <a:cs typeface="Segoe UI" panose="020B0502040204020203" pitchFamily="34" charset="0"/>
              </a:rPr>
              <a:t>headeren</a:t>
            </a:r>
            <a:endParaRPr lang="da-DK" sz="1200">
              <a:latin typeface="Segoe UI" panose="020B0502040204020203" pitchFamily="34" charset="0"/>
              <a:cs typeface="Segoe UI" panose="020B0502040204020203" pitchFamily="34" charset="0"/>
            </a:endParaRPr>
          </a:p>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Løsningens titel må ikke gentages som overskrift i trin</a:t>
            </a:r>
          </a:p>
        </p:txBody>
      </p:sp>
    </p:spTree>
    <p:extLst>
      <p:ext uri="{BB962C8B-B14F-4D97-AF65-F5344CB8AC3E}">
        <p14:creationId xmlns:p14="http://schemas.microsoft.com/office/powerpoint/2010/main" val="2669393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AC5463F3-BD1B-1797-2AB8-64B263A8A3FE}"/>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Single-Sign-on (SSO)</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F21C1BC2-79D7-4CEB-8A2C-7CC47BFE7258}"/>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19</a:t>
            </a:fld>
            <a:endParaRPr lang="da-DK" sz="6600">
              <a:solidFill>
                <a:srgbClr val="FFFFFF"/>
              </a:solidFill>
            </a:endParaRPr>
          </a:p>
        </p:txBody>
      </p:sp>
      <p:sp>
        <p:nvSpPr>
          <p:cNvPr id="16" name="Pladsholder til dato 3">
            <a:extLst>
              <a:ext uri="{FF2B5EF4-FFF2-40B4-BE49-F238E27FC236}">
                <a16:creationId xmlns:a16="http://schemas.microsoft.com/office/drawing/2014/main" id="{FD2A0104-D1DB-48AE-97B1-14EB112F0594}"/>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41335278-7FFB-4154-AD97-181EC92CA7D9}" type="datetime1">
              <a:rPr lang="da-DK" sz="1150" smtClean="0">
                <a:solidFill>
                  <a:schemeClr val="tx1"/>
                </a:solidFill>
              </a:rPr>
              <a:t>19-05-2025</a:t>
            </a:fld>
            <a:endParaRPr lang="da-DK" sz="1150">
              <a:solidFill>
                <a:schemeClr val="tx1"/>
              </a:solidFill>
            </a:endParaRPr>
          </a:p>
        </p:txBody>
      </p:sp>
      <p:sp>
        <p:nvSpPr>
          <p:cNvPr id="17" name="Tekstfelt 16">
            <a:extLst>
              <a:ext uri="{FF2B5EF4-FFF2-40B4-BE49-F238E27FC236}">
                <a16:creationId xmlns:a16="http://schemas.microsoft.com/office/drawing/2014/main" id="{8EFB5512-758D-4DAB-8A03-84E9E1854528}"/>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14D10A3F-BE4A-C501-F8C4-E26CA1A822EF}"/>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253C4029-6723-6DBD-D122-85529C3BAC20}"/>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Er login påkrævet, skal løsningen tilgås via Single-</a:t>
            </a:r>
            <a:r>
              <a:rPr lang="da-DK" sz="1200" err="1">
                <a:latin typeface="Segoe UI" panose="020B0502040204020203" pitchFamily="34" charset="0"/>
                <a:cs typeface="Segoe UI" panose="020B0502040204020203" pitchFamily="34" charset="0"/>
              </a:rPr>
              <a:t>Sign-On</a:t>
            </a:r>
            <a:r>
              <a:rPr lang="da-DK" sz="1200">
                <a:latin typeface="Segoe UI" panose="020B0502040204020203" pitchFamily="34" charset="0"/>
                <a:cs typeface="Segoe UI" panose="020B0502040204020203" pitchFamily="34" charset="0"/>
              </a:rPr>
              <a:t> og </a:t>
            </a:r>
            <a:r>
              <a:rPr lang="da-DK" sz="1200" err="1">
                <a:latin typeface="Segoe UI" panose="020B0502040204020203" pitchFamily="34" charset="0"/>
                <a:cs typeface="Segoe UI" panose="020B0502040204020203" pitchFamily="34" charset="0"/>
              </a:rPr>
              <a:t>MitID</a:t>
            </a:r>
            <a:r>
              <a:rPr lang="da-DK" sz="120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2933565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DB372-E58D-4B2F-8031-9112F9370AA0}"/>
              </a:ext>
            </a:extLst>
          </p:cNvPr>
          <p:cNvSpPr>
            <a:spLocks noGrp="1"/>
          </p:cNvSpPr>
          <p:nvPr>
            <p:ph type="title"/>
          </p:nvPr>
        </p:nvSpPr>
        <p:spPr>
          <a:xfrm>
            <a:off x="1653363" y="365760"/>
            <a:ext cx="9367203" cy="1188720"/>
          </a:xfrm>
        </p:spPr>
        <p:txBody>
          <a:bodyPr>
            <a:normAutofit/>
          </a:bodyPr>
          <a:lstStyle/>
          <a:p>
            <a:r>
              <a:rPr lang="da-DK" dirty="0">
                <a:latin typeface="Segoe UI Semibold" panose="020B0702040204020203" pitchFamily="34" charset="0"/>
                <a:cs typeface="Segoe UI Semibold" panose="020B0702040204020203" pitchFamily="34" charset="0"/>
              </a:rPr>
              <a:t>Introduktion til Virk Kvalitetssikring</a:t>
            </a:r>
          </a:p>
        </p:txBody>
      </p:sp>
      <p:sp>
        <p:nvSpPr>
          <p:cNvPr id="53" name="Freeform: Shape 5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rgbClr val="E3E3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5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0039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A4220A64-CDC5-4573-AFD5-658C75D4BD38}"/>
              </a:ext>
            </a:extLst>
          </p:cNvPr>
          <p:cNvSpPr>
            <a:spLocks noGrp="1"/>
          </p:cNvSpPr>
          <p:nvPr>
            <p:ph idx="1"/>
          </p:nvPr>
        </p:nvSpPr>
        <p:spPr>
          <a:xfrm>
            <a:off x="1653363" y="2176272"/>
            <a:ext cx="9367204" cy="4041648"/>
          </a:xfrm>
        </p:spPr>
        <p:txBody>
          <a:bodyPr anchor="t">
            <a:normAutofit/>
          </a:bodyPr>
          <a:lstStyle/>
          <a:p>
            <a:pPr marL="0" indent="0">
              <a:spcAft>
                <a:spcPts val="800"/>
              </a:spcAft>
              <a:buNone/>
            </a:pPr>
            <a:r>
              <a:rPr lang="da-DK" sz="1900">
                <a:effectLst/>
                <a:latin typeface="Segoe UI" panose="020B0502040204020203" pitchFamily="34" charset="0"/>
                <a:ea typeface="Calibri" panose="020F0502020204030204" pitchFamily="34" charset="0"/>
                <a:cs typeface="Segoe UI" panose="020B0502040204020203" pitchFamily="34" charset="0"/>
              </a:rPr>
              <a:t>Følgende rapport er </a:t>
            </a:r>
            <a:r>
              <a:rPr lang="da-DK" sz="1900" err="1">
                <a:effectLst/>
                <a:latin typeface="Segoe UI" panose="020B0502040204020203" pitchFamily="34" charset="0"/>
                <a:ea typeface="Calibri" panose="020F0502020204030204" pitchFamily="34" charset="0"/>
                <a:cs typeface="Segoe UI" panose="020B0502040204020203" pitchFamily="34" charset="0"/>
              </a:rPr>
              <a:t>Virks</a:t>
            </a:r>
            <a:r>
              <a:rPr lang="da-DK" sz="1900">
                <a:effectLst/>
                <a:latin typeface="Segoe UI" panose="020B0502040204020203" pitchFamily="34" charset="0"/>
                <a:ea typeface="Calibri" panose="020F0502020204030204" pitchFamily="34" charset="0"/>
                <a:cs typeface="Segoe UI" panose="020B0502040204020203" pitchFamily="34" charset="0"/>
              </a:rPr>
              <a:t> kvalitetssikring af jeres selvbetjeningsløsning, der ønskes publiceret på Virk. </a:t>
            </a:r>
          </a:p>
          <a:p>
            <a:pPr marL="0" indent="0">
              <a:spcAft>
                <a:spcPts val="800"/>
              </a:spcAft>
              <a:buNone/>
            </a:pPr>
            <a:r>
              <a:rPr lang="da-DK" sz="1900">
                <a:effectLst/>
                <a:latin typeface="Segoe UI" panose="020B0502040204020203" pitchFamily="34" charset="0"/>
                <a:ea typeface="Calibri" panose="020F0502020204030204" pitchFamily="34" charset="0"/>
                <a:cs typeface="Segoe UI" panose="020B0502040204020203" pitchFamily="34" charset="0"/>
              </a:rPr>
              <a:t>I kvalitetssikringen tester vi, om jeres løsning og tilhørende introside overholder kravene beskrevet på Virk under </a:t>
            </a:r>
            <a:r>
              <a:rPr lang="da-DK" sz="1900" i="1" u="sng">
                <a:effectLst/>
                <a:latin typeface="Segoe UI" panose="020B0502040204020203" pitchFamily="34" charset="0"/>
                <a:ea typeface="Calibri" panose="020F0502020204030204" pitchFamily="34" charset="0"/>
                <a:cs typeface="Segoe UI" panose="020B0502040204020203" pitchFamily="34" charset="0"/>
                <a:hlinkClick r:id="rId2"/>
              </a:rPr>
              <a:t>Krav til løsninger på Virk</a:t>
            </a:r>
            <a:r>
              <a:rPr lang="da-DK" sz="1900">
                <a:effectLst/>
                <a:latin typeface="Segoe UI" panose="020B0502040204020203" pitchFamily="34" charset="0"/>
                <a:ea typeface="Calibri" panose="020F0502020204030204" pitchFamily="34" charset="0"/>
                <a:cs typeface="Segoe UI" panose="020B0502040204020203" pitchFamily="34" charset="0"/>
              </a:rPr>
              <a:t>. I de følgende sider opsummerer vi, om selvbetjeningsløsningen er godkendt eller ikke godkendt. Er jeres løsning ikke godkendt, detaljeres det  i rapporten, hvilke ændringer der skal foretages i løsningen, før den kan godkendes af Virk. Når I har implementeret rettelserne, angiver I det i skemaets kolonne “Bemærkninger fra myndighed” og sender kvalitetssikringsrapporten retur til Virk.</a:t>
            </a:r>
          </a:p>
          <a:p>
            <a:pPr marL="0" indent="0">
              <a:spcAft>
                <a:spcPts val="800"/>
              </a:spcAft>
              <a:buNone/>
            </a:pPr>
            <a:r>
              <a:rPr lang="da-DK" sz="1900">
                <a:effectLst/>
                <a:latin typeface="Segoe UI" panose="020B0502040204020203" pitchFamily="34" charset="0"/>
                <a:ea typeface="Calibri" panose="020F0502020204030204" pitchFamily="34" charset="0"/>
                <a:cs typeface="Segoe UI" panose="020B0502040204020203" pitchFamily="34" charset="0"/>
              </a:rPr>
              <a:t>I særlige tilfælde kan jeres løsning blive betinget godkendt og publiceret på Virk, selvom den eller introsiden ikke opfylder alle krav. Kravene skal dog udbedres indenfor en tidsfrist, der aftales imellem Virk Myndighedsteam og jeres myndighed. </a:t>
            </a:r>
          </a:p>
        </p:txBody>
      </p:sp>
      <p:sp>
        <p:nvSpPr>
          <p:cNvPr id="5" name="Pladsholder til sidefod 4">
            <a:extLst>
              <a:ext uri="{FF2B5EF4-FFF2-40B4-BE49-F238E27FC236}">
                <a16:creationId xmlns:a16="http://schemas.microsoft.com/office/drawing/2014/main" id="{B1023455-87AE-4782-BB39-BEC30627A4C5}"/>
              </a:ext>
            </a:extLst>
          </p:cNvPr>
          <p:cNvSpPr>
            <a:spLocks noGrp="1"/>
          </p:cNvSpPr>
          <p:nvPr>
            <p:ph type="ftr" sz="quarter" idx="11"/>
          </p:nvPr>
        </p:nvSpPr>
        <p:spPr>
          <a:xfrm>
            <a:off x="4277367" y="6356350"/>
            <a:ext cx="4114800" cy="365125"/>
          </a:xfrm>
        </p:spPr>
        <p:txBody>
          <a:bodyPr>
            <a:normAutofit/>
          </a:bodyPr>
          <a:lstStyle/>
          <a:p>
            <a:r>
              <a:rPr lang="da-DK">
                <a:solidFill>
                  <a:schemeClr val="tx1">
                    <a:alpha val="80000"/>
                  </a:schemeClr>
                </a:solidFill>
              </a:rPr>
              <a:t>Virk Kvalitetssikringsrapport</a:t>
            </a:r>
          </a:p>
        </p:txBody>
      </p:sp>
      <p:sp>
        <p:nvSpPr>
          <p:cNvPr id="6" name="Pladsholder til slidenummer 5">
            <a:extLst>
              <a:ext uri="{FF2B5EF4-FFF2-40B4-BE49-F238E27FC236}">
                <a16:creationId xmlns:a16="http://schemas.microsoft.com/office/drawing/2014/main" id="{CC5CAA4C-C2B6-4451-A807-ACD5D8880D46}"/>
              </a:ext>
            </a:extLst>
          </p:cNvPr>
          <p:cNvSpPr>
            <a:spLocks noGrp="1"/>
          </p:cNvSpPr>
          <p:nvPr>
            <p:ph type="sldNum" sz="quarter" idx="12"/>
          </p:nvPr>
        </p:nvSpPr>
        <p:spPr>
          <a:xfrm>
            <a:off x="9091182" y="6356350"/>
            <a:ext cx="1929384" cy="365125"/>
          </a:xfrm>
        </p:spPr>
        <p:txBody>
          <a:bodyPr>
            <a:normAutofit/>
          </a:bodyPr>
          <a:lstStyle/>
          <a:p>
            <a:pPr>
              <a:spcAft>
                <a:spcPts val="600"/>
              </a:spcAft>
            </a:pPr>
            <a:fld id="{A79BA939-4900-4722-9409-16534FEE92D1}" type="slidenum">
              <a:rPr lang="da-DK">
                <a:solidFill>
                  <a:schemeClr val="tx1">
                    <a:alpha val="80000"/>
                  </a:schemeClr>
                </a:solidFill>
              </a:rPr>
              <a:pPr>
                <a:spcAft>
                  <a:spcPts val="600"/>
                </a:spcAft>
              </a:pPr>
              <a:t>2</a:t>
            </a:fld>
            <a:endParaRPr lang="da-DK">
              <a:solidFill>
                <a:schemeClr val="tx1">
                  <a:alpha val="80000"/>
                </a:schemeClr>
              </a:solidFill>
            </a:endParaRPr>
          </a:p>
        </p:txBody>
      </p:sp>
    </p:spTree>
    <p:extLst>
      <p:ext uri="{BB962C8B-B14F-4D97-AF65-F5344CB8AC3E}">
        <p14:creationId xmlns:p14="http://schemas.microsoft.com/office/powerpoint/2010/main" val="2742633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8102460C-D0FD-2BA3-6A6E-1B1B2D9555A1}"/>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Signering</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0C0FC3DF-F87E-4FDD-B044-1209286409A7}"/>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20</a:t>
            </a:fld>
            <a:endParaRPr lang="da-DK" sz="6600">
              <a:solidFill>
                <a:srgbClr val="FFFFFF"/>
              </a:solidFill>
            </a:endParaRPr>
          </a:p>
        </p:txBody>
      </p:sp>
      <p:sp>
        <p:nvSpPr>
          <p:cNvPr id="16" name="Pladsholder til dato 3">
            <a:extLst>
              <a:ext uri="{FF2B5EF4-FFF2-40B4-BE49-F238E27FC236}">
                <a16:creationId xmlns:a16="http://schemas.microsoft.com/office/drawing/2014/main" id="{29CB4880-8C91-4931-83D3-264BA09E8B0F}"/>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4F30F21-DA76-4A39-AE44-311E6EB87ED3}" type="datetime1">
              <a:rPr lang="da-DK" sz="1150" smtClean="0">
                <a:solidFill>
                  <a:schemeClr val="tx1"/>
                </a:solidFill>
              </a:rPr>
              <a:t>19-05-2025</a:t>
            </a:fld>
            <a:endParaRPr lang="da-DK" sz="1150">
              <a:solidFill>
                <a:schemeClr val="tx1"/>
              </a:solidFill>
            </a:endParaRPr>
          </a:p>
        </p:txBody>
      </p:sp>
      <p:sp>
        <p:nvSpPr>
          <p:cNvPr id="18" name="Tekstfelt 17">
            <a:extLst>
              <a:ext uri="{FF2B5EF4-FFF2-40B4-BE49-F238E27FC236}">
                <a16:creationId xmlns:a16="http://schemas.microsoft.com/office/drawing/2014/main" id="{E271A1B6-5E4F-480C-B43B-7B80983E4614}"/>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E7EFB435-C94B-A3C9-D065-2F312C2D514D}"/>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A1FA5CF1-62ED-8A0F-CF7E-4737E40E48E2}"/>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Løsningen må ikke indeholde yderligere sign-on-prompts for samme </a:t>
            </a:r>
            <a:r>
              <a:rPr lang="da-DK" sz="1200" err="1">
                <a:latin typeface="Segoe UI" panose="020B0502040204020203" pitchFamily="34" charset="0"/>
                <a:cs typeface="Segoe UI" panose="020B0502040204020203" pitchFamily="34" charset="0"/>
              </a:rPr>
              <a:t>MitID</a:t>
            </a:r>
            <a:r>
              <a:rPr lang="da-DK" sz="1200">
                <a:latin typeface="Segoe UI" panose="020B0502040204020203" pitchFamily="34" charset="0"/>
                <a:cs typeface="Segoe UI" panose="020B0502040204020203" pitchFamily="34" charset="0"/>
              </a:rPr>
              <a:t> medarbejdersignatur, såsom til anvendelse af underskrift</a:t>
            </a:r>
          </a:p>
        </p:txBody>
      </p:sp>
    </p:spTree>
    <p:extLst>
      <p:ext uri="{BB962C8B-B14F-4D97-AF65-F5344CB8AC3E}">
        <p14:creationId xmlns:p14="http://schemas.microsoft.com/office/powerpoint/2010/main" val="2213813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5A4AE241-81ED-A682-05CE-23FF01A71968}"/>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Det Fælles Design System:</a:t>
            </a:r>
            <a:r>
              <a:rPr lang="da-DK" sz="2000" b="1">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Visuel stil</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6C418558-7CF8-42D6-BB99-6EC5E4E67C6B}"/>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21</a:t>
            </a:fld>
            <a:endParaRPr lang="da-DK" sz="6600">
              <a:solidFill>
                <a:srgbClr val="FFFFFF"/>
              </a:solidFill>
            </a:endParaRPr>
          </a:p>
        </p:txBody>
      </p:sp>
      <p:sp>
        <p:nvSpPr>
          <p:cNvPr id="16" name="Pladsholder til dato 3">
            <a:extLst>
              <a:ext uri="{FF2B5EF4-FFF2-40B4-BE49-F238E27FC236}">
                <a16:creationId xmlns:a16="http://schemas.microsoft.com/office/drawing/2014/main" id="{965552E8-F9DA-4C0A-B667-6D43FF95FB0E}"/>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4346B54-76F1-43AF-9C86-26564550B734}" type="datetime1">
              <a:rPr lang="da-DK" sz="1150" smtClean="0">
                <a:solidFill>
                  <a:schemeClr val="tx1"/>
                </a:solidFill>
              </a:rPr>
              <a:t>19-05-2025</a:t>
            </a:fld>
            <a:endParaRPr lang="da-DK" sz="1150">
              <a:solidFill>
                <a:schemeClr val="tx1"/>
              </a:solidFill>
            </a:endParaRPr>
          </a:p>
        </p:txBody>
      </p:sp>
      <p:sp>
        <p:nvSpPr>
          <p:cNvPr id="18" name="Tekstfelt 17">
            <a:extLst>
              <a:ext uri="{FF2B5EF4-FFF2-40B4-BE49-F238E27FC236}">
                <a16:creationId xmlns:a16="http://schemas.microsoft.com/office/drawing/2014/main" id="{DD0A3758-5505-42B4-8EAA-17B93B8A0E20}"/>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C94F143C-D819-5EDF-8490-B7B1DFB44C07}"/>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02CA97E8-E13F-033A-A52C-A6F8832F81DE}"/>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Løsningen skal anvende FDS' designsprog, herunder: </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FDS' designfarver for integrationer til Virk</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Header-design</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Typografi og fonte</a:t>
            </a:r>
          </a:p>
        </p:txBody>
      </p:sp>
    </p:spTree>
    <p:extLst>
      <p:ext uri="{BB962C8B-B14F-4D97-AF65-F5344CB8AC3E}">
        <p14:creationId xmlns:p14="http://schemas.microsoft.com/office/powerpoint/2010/main" val="1486655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727E4406-9205-D8F1-6D59-91747B40E7DF}"/>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2" y="183774"/>
            <a:ext cx="6138932"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Det Fælles Design System:</a:t>
            </a:r>
            <a:r>
              <a:rPr lang="da-DK" sz="2000">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Obligatoriske felter skal ikke markeres med stjerne</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6" name="Retvinklet trekant 15" descr="Rød - Fejlen er alvorlig og skal rettes inden publicering">
            <a:extLst>
              <a:ext uri="{FF2B5EF4-FFF2-40B4-BE49-F238E27FC236}">
                <a16:creationId xmlns:a16="http://schemas.microsoft.com/office/drawing/2014/main" id="{9E294570-5511-4DD6-9310-8B15CB758DD5}"/>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22</a:t>
            </a:fld>
            <a:endParaRPr lang="da-DK" sz="6600">
              <a:solidFill>
                <a:srgbClr val="FFFFFF"/>
              </a:solidFill>
            </a:endParaRPr>
          </a:p>
        </p:txBody>
      </p:sp>
      <p:sp>
        <p:nvSpPr>
          <p:cNvPr id="17" name="Pladsholder til dato 3">
            <a:extLst>
              <a:ext uri="{FF2B5EF4-FFF2-40B4-BE49-F238E27FC236}">
                <a16:creationId xmlns:a16="http://schemas.microsoft.com/office/drawing/2014/main" id="{421DAB78-4143-46ED-B1EB-3A783D7396B6}"/>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0B7918A-D39A-47EE-9559-90B2AA78174F}" type="datetime1">
              <a:rPr lang="da-DK" sz="1150" smtClean="0">
                <a:solidFill>
                  <a:schemeClr val="tx1"/>
                </a:solidFill>
              </a:rPr>
              <a:t>19-05-2025</a:t>
            </a:fld>
            <a:endParaRPr lang="da-DK" sz="1150">
              <a:solidFill>
                <a:schemeClr val="tx1"/>
              </a:solidFill>
            </a:endParaRPr>
          </a:p>
        </p:txBody>
      </p:sp>
      <p:sp>
        <p:nvSpPr>
          <p:cNvPr id="19" name="Tekstfelt 18">
            <a:extLst>
              <a:ext uri="{FF2B5EF4-FFF2-40B4-BE49-F238E27FC236}">
                <a16:creationId xmlns:a16="http://schemas.microsoft.com/office/drawing/2014/main" id="{7400675F-A86B-4DBA-B8F4-6FE9C14CB009}"/>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4EDB58F3-D235-C607-4211-6DCADAFD27FA}"/>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1D2FE1E3-81CD-3D26-CFA3-12DFB4EB4868}"/>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Obligatoriske felter skal ikke markeres med stjerne (*)</a:t>
            </a:r>
          </a:p>
          <a:p>
            <a:pPr marL="171450" indent="-171450">
              <a:spcAft>
                <a:spcPts val="1200"/>
              </a:spcAft>
              <a:buFont typeface="Arial" panose="020B0604020202020204" pitchFamily="34" charset="0"/>
              <a:buChar char="•"/>
            </a:pPr>
            <a:r>
              <a:rPr lang="da-DK" sz="1200">
                <a:latin typeface="Segoe UI" panose="020B0502040204020203" pitchFamily="34" charset="0"/>
                <a:ea typeface="+mn-lt"/>
                <a:cs typeface="Segoe UI" panose="020B0502040204020203" pitchFamily="34" charset="0"/>
              </a:rPr>
              <a:t>Begrundelse: Vi anbefaler, at man følger Det Fælles Designsystem og i stedet for at bruge asterisk til at markere obligatoriske felter, markerer de frivillige felter i en hjælpetekst. Myndigheder er forpligtede til at overholde webtilgængelighedsloven, og vi gør opmærksom på, at markering af obligatoriske felter med asterisk kun kan registreres af seende brugere, men ikke af brugere, der anvender assisterende teknologi som fx skærmlæsere. Således vil løsningen ikke leve op til WCAG, og dermed ikke til loven. Dette bør I være opmærksomme på.</a:t>
            </a:r>
            <a:endParaRPr lang="da-DK" sz="18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50009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914F7630-E67D-FC5E-2EEF-8DD535A532CF}"/>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2" y="183774"/>
            <a:ext cx="6138932"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Det Fælles Design System:</a:t>
            </a:r>
            <a:r>
              <a:rPr lang="da-DK" sz="2000">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Frivillige felter skal markeres med parentes (frivillig)</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6" name="Retvinklet trekant 15" descr="Rød - Fejlen er alvorlig og skal rettes inden publicering">
            <a:extLst>
              <a:ext uri="{FF2B5EF4-FFF2-40B4-BE49-F238E27FC236}">
                <a16:creationId xmlns:a16="http://schemas.microsoft.com/office/drawing/2014/main" id="{9E294570-5511-4DD6-9310-8B15CB758DD5}"/>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23</a:t>
            </a:fld>
            <a:endParaRPr lang="da-DK" sz="6600">
              <a:solidFill>
                <a:srgbClr val="FFFFFF"/>
              </a:solidFill>
            </a:endParaRPr>
          </a:p>
        </p:txBody>
      </p:sp>
      <p:sp>
        <p:nvSpPr>
          <p:cNvPr id="17" name="Pladsholder til dato 3">
            <a:extLst>
              <a:ext uri="{FF2B5EF4-FFF2-40B4-BE49-F238E27FC236}">
                <a16:creationId xmlns:a16="http://schemas.microsoft.com/office/drawing/2014/main" id="{421DAB78-4143-46ED-B1EB-3A783D7396B6}"/>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0B7918A-D39A-47EE-9559-90B2AA78174F}" type="datetime1">
              <a:rPr lang="da-DK" sz="1150" smtClean="0">
                <a:solidFill>
                  <a:schemeClr val="tx1"/>
                </a:solidFill>
              </a:rPr>
              <a:t>19-05-2025</a:t>
            </a:fld>
            <a:endParaRPr lang="da-DK" sz="1150">
              <a:solidFill>
                <a:schemeClr val="tx1"/>
              </a:solidFill>
            </a:endParaRPr>
          </a:p>
        </p:txBody>
      </p:sp>
      <p:sp>
        <p:nvSpPr>
          <p:cNvPr id="19" name="Tekstfelt 18">
            <a:extLst>
              <a:ext uri="{FF2B5EF4-FFF2-40B4-BE49-F238E27FC236}">
                <a16:creationId xmlns:a16="http://schemas.microsoft.com/office/drawing/2014/main" id="{7400675F-A86B-4DBA-B8F4-6FE9C14CB009}"/>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4EDB58F3-D235-C607-4211-6DCADAFD27FA}"/>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1D2FE1E3-81CD-3D26-CFA3-12DFB4EB4868}"/>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Frivillige felter skal markeres med parentes (frivillig)</a:t>
            </a:r>
          </a:p>
          <a:p>
            <a:pPr marL="171450" indent="-171450">
              <a:spcAft>
                <a:spcPts val="1200"/>
              </a:spcAft>
              <a:buFont typeface="Arial" panose="020B0604020202020204" pitchFamily="34" charset="0"/>
              <a:buChar char="•"/>
            </a:pPr>
            <a:r>
              <a:rPr lang="da-DK" sz="1200">
                <a:latin typeface="Segoe UI" panose="020B0502040204020203" pitchFamily="34" charset="0"/>
                <a:ea typeface="+mn-lt"/>
                <a:cs typeface="Segoe UI" panose="020B0502040204020203" pitchFamily="34" charset="0"/>
              </a:rPr>
              <a:t>Begrundelse: Vi anbefaler, at man følger Det Fælles Designsystem og i stedet for at bruge asterisk til at markere obligatoriske felter, markerer de frivillige felter i en hjælpetekst. Myndigheder er forpligtede til at overholde webtilgængelighedsloven, og vi gør opmærksom på, at markering af obligatoriske felter med asterisk kun kan registreres af seende brugere, men ikke af brugere, der anvender assisterende teknologi som fx skærmlæsere. Således vil løsningen ikke leve op til WCAG, og dermed ikke til loven. Dette bør I være opmærksomme på.</a:t>
            </a:r>
            <a:endParaRPr lang="da-DK" sz="18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13249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332F2A16-DC9A-AC32-6402-C2429921A138}"/>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Det Fælles Design System:</a:t>
            </a:r>
            <a:r>
              <a:rPr lang="da-DK" sz="2000">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Knapper</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7B00A022-E356-44D0-BEF6-8EAEA43FF8AB}"/>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24</a:t>
            </a:fld>
            <a:endParaRPr lang="da-DK" sz="6600">
              <a:solidFill>
                <a:srgbClr val="FFFFFF"/>
              </a:solidFill>
            </a:endParaRPr>
          </a:p>
        </p:txBody>
      </p:sp>
      <p:sp>
        <p:nvSpPr>
          <p:cNvPr id="16" name="Pladsholder til dato 3">
            <a:extLst>
              <a:ext uri="{FF2B5EF4-FFF2-40B4-BE49-F238E27FC236}">
                <a16:creationId xmlns:a16="http://schemas.microsoft.com/office/drawing/2014/main" id="{D0647434-6F7A-41AD-9D01-155A3C41E179}"/>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6AEE7BD-1512-4C75-8745-B380D343BFFC}" type="datetime1">
              <a:rPr lang="da-DK" sz="1150" smtClean="0">
                <a:solidFill>
                  <a:schemeClr val="tx1"/>
                </a:solidFill>
              </a:rPr>
              <a:t>19-05-2025</a:t>
            </a:fld>
            <a:endParaRPr lang="da-DK" sz="1150">
              <a:solidFill>
                <a:schemeClr val="tx1"/>
              </a:solidFill>
            </a:endParaRPr>
          </a:p>
        </p:txBody>
      </p:sp>
      <p:sp>
        <p:nvSpPr>
          <p:cNvPr id="18" name="Tekstfelt 17">
            <a:extLst>
              <a:ext uri="{FF2B5EF4-FFF2-40B4-BE49-F238E27FC236}">
                <a16:creationId xmlns:a16="http://schemas.microsoft.com/office/drawing/2014/main" id="{87DF24F2-A259-4F1D-BDA2-77D63C61AE29}"/>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CCEC1CBB-72FC-B59E-5020-C8DBCAF841C8}"/>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1CDB7798-87D5-E7B6-83BA-8292A18E70F6}"/>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Der skal være én primær knap til navigation imellem løsningens afsnit </a:t>
            </a:r>
          </a:p>
        </p:txBody>
      </p:sp>
    </p:spTree>
    <p:extLst>
      <p:ext uri="{BB962C8B-B14F-4D97-AF65-F5344CB8AC3E}">
        <p14:creationId xmlns:p14="http://schemas.microsoft.com/office/powerpoint/2010/main" val="379691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7420C6B4-D7F5-7804-C82E-2E029B29B104}"/>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Det Fælles Design System:</a:t>
            </a:r>
            <a:r>
              <a:rPr lang="da-DK" sz="2000" b="1">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Feltbredder</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rå - fejlen er ikke alvorlig og kan betragtes som en anbefaling">
            <a:extLst>
              <a:ext uri="{FF2B5EF4-FFF2-40B4-BE49-F238E27FC236}">
                <a16:creationId xmlns:a16="http://schemas.microsoft.com/office/drawing/2014/main" id="{C6FE514A-F3B4-42EB-BAF0-D2CB14B503E2}"/>
              </a:ext>
            </a:extLst>
          </p:cNvPr>
          <p:cNvSpPr/>
          <p:nvPr/>
        </p:nvSpPr>
        <p:spPr>
          <a:xfrm rot="16200000">
            <a:off x="8622441" y="3285421"/>
            <a:ext cx="3200400" cy="329184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25</a:t>
            </a:fld>
            <a:endParaRPr lang="da-DK" sz="6600">
              <a:solidFill>
                <a:srgbClr val="FFFFFF"/>
              </a:solidFill>
            </a:endParaRPr>
          </a:p>
        </p:txBody>
      </p:sp>
      <p:sp>
        <p:nvSpPr>
          <p:cNvPr id="16" name="Pladsholder til dato 3">
            <a:extLst>
              <a:ext uri="{FF2B5EF4-FFF2-40B4-BE49-F238E27FC236}">
                <a16:creationId xmlns:a16="http://schemas.microsoft.com/office/drawing/2014/main" id="{C5347D19-2778-4FF8-9C64-8706AEE118CA}"/>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C74B92E-F2E6-4039-AA20-FCCB0DC71C48}" type="datetime1">
              <a:rPr lang="da-DK" sz="1150" smtClean="0">
                <a:solidFill>
                  <a:schemeClr val="tx1"/>
                </a:solidFill>
              </a:rPr>
              <a:t>19-05-2025</a:t>
            </a:fld>
            <a:endParaRPr lang="da-DK" sz="1150">
              <a:solidFill>
                <a:schemeClr val="tx1"/>
              </a:solidFill>
            </a:endParaRPr>
          </a:p>
        </p:txBody>
      </p:sp>
      <p:sp>
        <p:nvSpPr>
          <p:cNvPr id="18" name="Tekstfelt 17">
            <a:extLst>
              <a:ext uri="{FF2B5EF4-FFF2-40B4-BE49-F238E27FC236}">
                <a16:creationId xmlns:a16="http://schemas.microsoft.com/office/drawing/2014/main" id="{AE3B5351-ED40-47E3-88A5-54BA31C6A987}"/>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4CBE6BD9-D8FF-A314-9813-175FD615C17A}"/>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Grå</a:t>
            </a:r>
            <a:endParaRPr lang="da-DK">
              <a:solidFill>
                <a:schemeClr val="bg1"/>
              </a:solidFill>
            </a:endParaRPr>
          </a:p>
        </p:txBody>
      </p:sp>
      <p:sp>
        <p:nvSpPr>
          <p:cNvPr id="3" name="Tekstfelt 2">
            <a:extLst>
              <a:ext uri="{FF2B5EF4-FFF2-40B4-BE49-F238E27FC236}">
                <a16:creationId xmlns:a16="http://schemas.microsoft.com/office/drawing/2014/main" id="{8E16CCF1-1EA4-1632-9A74-E1FEDFC72C03}"/>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Inputfelters bredde skal afspejle den forventede længde af det udfyldte indhold </a:t>
            </a:r>
          </a:p>
        </p:txBody>
      </p:sp>
    </p:spTree>
    <p:extLst>
      <p:ext uri="{BB962C8B-B14F-4D97-AF65-F5344CB8AC3E}">
        <p14:creationId xmlns:p14="http://schemas.microsoft.com/office/powerpoint/2010/main" val="2602754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DBA4C9AB-D758-3100-7F66-A2ED09E93E2C}"/>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Løsningens forløb</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ul - Middel alvorlig og fejlen skal rettes senest efter publicering">
            <a:extLst>
              <a:ext uri="{FF2B5EF4-FFF2-40B4-BE49-F238E27FC236}">
                <a16:creationId xmlns:a16="http://schemas.microsoft.com/office/drawing/2014/main" id="{BC09AEC8-B18E-4FD0-830B-9D0F044F1970}"/>
              </a:ext>
            </a:extLst>
          </p:cNvPr>
          <p:cNvSpPr/>
          <p:nvPr/>
        </p:nvSpPr>
        <p:spPr>
          <a:xfrm rot="16200000">
            <a:off x="8622441" y="3285421"/>
            <a:ext cx="3200400" cy="32918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26</a:t>
            </a:fld>
            <a:endParaRPr lang="da-DK" sz="6600">
              <a:solidFill>
                <a:srgbClr val="FFFFFF"/>
              </a:solidFill>
            </a:endParaRPr>
          </a:p>
        </p:txBody>
      </p:sp>
      <p:sp>
        <p:nvSpPr>
          <p:cNvPr id="16" name="Pladsholder til dato 3">
            <a:extLst>
              <a:ext uri="{FF2B5EF4-FFF2-40B4-BE49-F238E27FC236}">
                <a16:creationId xmlns:a16="http://schemas.microsoft.com/office/drawing/2014/main" id="{CE12363D-40B1-4E32-A7E5-CE0DFA1C576A}"/>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CAD048D4-4557-40B5-BD7B-561054071029}" type="datetime1">
              <a:rPr lang="da-DK" sz="1150" smtClean="0">
                <a:solidFill>
                  <a:schemeClr val="tx1"/>
                </a:solidFill>
              </a:rPr>
              <a:t>19-05-2025</a:t>
            </a:fld>
            <a:endParaRPr lang="da-DK" sz="1150">
              <a:solidFill>
                <a:schemeClr val="tx1"/>
              </a:solidFill>
            </a:endParaRPr>
          </a:p>
        </p:txBody>
      </p:sp>
      <p:sp>
        <p:nvSpPr>
          <p:cNvPr id="18" name="Tekstfelt 17">
            <a:extLst>
              <a:ext uri="{FF2B5EF4-FFF2-40B4-BE49-F238E27FC236}">
                <a16:creationId xmlns:a16="http://schemas.microsoft.com/office/drawing/2014/main" id="{66AA89AB-CA06-4666-B070-05A0252AF673}"/>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731256E3-257B-8EAC-F17B-1F98C4A8038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3" name="Tekstfelt 2">
            <a:extLst>
              <a:ext uri="{FF2B5EF4-FFF2-40B4-BE49-F238E27FC236}">
                <a16:creationId xmlns:a16="http://schemas.microsoft.com/office/drawing/2014/main" id="{7E62EDA9-B489-1E06-83DC-E238F38E0480}"/>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Der skal være sammenhæng imellem introside og løsning </a:t>
            </a:r>
          </a:p>
          <a:p>
            <a:pPr marL="171450" indent="-171450">
              <a:spcAft>
                <a:spcPts val="1200"/>
              </a:spcAft>
              <a:buFont typeface="Arial" panose="020B0604020202020204" pitchFamily="34" charset="0"/>
              <a:buChar char="•"/>
            </a:pPr>
            <a:r>
              <a:rPr lang="da-DK" sz="1200">
                <a:latin typeface="Segoe UI"/>
                <a:cs typeface="Segoe UI"/>
              </a:rPr>
              <a:t>Der bør være sammenhæng i løsningen, dvs. løsningen skal have en forståelig opbygning for udfylder</a:t>
            </a:r>
          </a:p>
        </p:txBody>
      </p:sp>
    </p:spTree>
    <p:extLst>
      <p:ext uri="{BB962C8B-B14F-4D97-AF65-F5344CB8AC3E}">
        <p14:creationId xmlns:p14="http://schemas.microsoft.com/office/powerpoint/2010/main" val="697518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1FE0DD8A-0C25-1BCA-EEAB-AC1AF3E7A30C}"/>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a:cs typeface="Segoe UI Semibold"/>
              </a:rPr>
              <a:t>Kun én introside</a:t>
            </a:r>
            <a:endParaRPr lang="da-DK"/>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ul - Middel alvorlig og fejlen skal rettes senest efter publicering">
            <a:extLst>
              <a:ext uri="{FF2B5EF4-FFF2-40B4-BE49-F238E27FC236}">
                <a16:creationId xmlns:a16="http://schemas.microsoft.com/office/drawing/2014/main" id="{BC09AEC8-B18E-4FD0-830B-9D0F044F1970}"/>
              </a:ext>
            </a:extLst>
          </p:cNvPr>
          <p:cNvSpPr/>
          <p:nvPr/>
        </p:nvSpPr>
        <p:spPr>
          <a:xfrm rot="16200000">
            <a:off x="8622441" y="3285421"/>
            <a:ext cx="3200400" cy="32918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27</a:t>
            </a:fld>
            <a:endParaRPr lang="da-DK" sz="6600">
              <a:solidFill>
                <a:srgbClr val="FFFFFF"/>
              </a:solidFill>
            </a:endParaRPr>
          </a:p>
        </p:txBody>
      </p:sp>
      <p:sp>
        <p:nvSpPr>
          <p:cNvPr id="16" name="Pladsholder til dato 3">
            <a:extLst>
              <a:ext uri="{FF2B5EF4-FFF2-40B4-BE49-F238E27FC236}">
                <a16:creationId xmlns:a16="http://schemas.microsoft.com/office/drawing/2014/main" id="{CE12363D-40B1-4E32-A7E5-CE0DFA1C576A}"/>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CAD048D4-4557-40B5-BD7B-561054071029}" type="datetime1">
              <a:rPr lang="da-DK" sz="1150" smtClean="0">
                <a:solidFill>
                  <a:schemeClr val="tx1"/>
                </a:solidFill>
              </a:rPr>
              <a:t>19-05-2025</a:t>
            </a:fld>
            <a:endParaRPr lang="da-DK" sz="1150">
              <a:solidFill>
                <a:schemeClr val="tx1"/>
              </a:solidFill>
            </a:endParaRPr>
          </a:p>
        </p:txBody>
      </p:sp>
      <p:sp>
        <p:nvSpPr>
          <p:cNvPr id="18" name="Tekstfelt 17">
            <a:extLst>
              <a:ext uri="{FF2B5EF4-FFF2-40B4-BE49-F238E27FC236}">
                <a16:creationId xmlns:a16="http://schemas.microsoft.com/office/drawing/2014/main" id="{66AA89AB-CA06-4666-B070-05A0252AF673}"/>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731256E3-257B-8EAC-F17B-1F98C4A8038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3" name="Tekstfelt 2">
            <a:extLst>
              <a:ext uri="{FF2B5EF4-FFF2-40B4-BE49-F238E27FC236}">
                <a16:creationId xmlns:a16="http://schemas.microsoft.com/office/drawing/2014/main" id="{9257BB92-AE4C-ABA8-679E-2F913C503034}"/>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a:cs typeface="Segoe UI"/>
              </a:rPr>
              <a:t>Løsningen må ikke have egen introside i selve selvbetjeningen. Der må kun være en enkelt introside. Denne skal være publiceret på Virk.dk.</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Virk SPOC kan give tilladelse til introside i blanketten.</a:t>
            </a:r>
          </a:p>
        </p:txBody>
      </p:sp>
    </p:spTree>
    <p:extLst>
      <p:ext uri="{BB962C8B-B14F-4D97-AF65-F5344CB8AC3E}">
        <p14:creationId xmlns:p14="http://schemas.microsoft.com/office/powerpoint/2010/main" val="1570897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1F7BC9E6-E5D9-68D9-9BCE-F5A91293E40D}"/>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tvinklet trekant 13" descr="Gul - Middel alvorlig og fejlen skal rettes senest efter publicering">
            <a:extLst>
              <a:ext uri="{FF2B5EF4-FFF2-40B4-BE49-F238E27FC236}">
                <a16:creationId xmlns:a16="http://schemas.microsoft.com/office/drawing/2014/main" id="{CDB0C423-F5F5-4AC1-BC9C-BB1F74858E0A}"/>
              </a:ext>
            </a:extLst>
          </p:cNvPr>
          <p:cNvSpPr/>
          <p:nvPr/>
        </p:nvSpPr>
        <p:spPr>
          <a:xfrm rot="16200000">
            <a:off x="8622441" y="3285421"/>
            <a:ext cx="3200400" cy="32918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Feltvalidering</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28</a:t>
            </a:fld>
            <a:endParaRPr lang="da-DK" sz="6600">
              <a:solidFill>
                <a:srgbClr val="FFFFFF"/>
              </a:solidFill>
            </a:endParaRPr>
          </a:p>
        </p:txBody>
      </p:sp>
      <p:sp>
        <p:nvSpPr>
          <p:cNvPr id="16" name="Pladsholder til dato 3">
            <a:extLst>
              <a:ext uri="{FF2B5EF4-FFF2-40B4-BE49-F238E27FC236}">
                <a16:creationId xmlns:a16="http://schemas.microsoft.com/office/drawing/2014/main" id="{AD912749-5DA1-468A-AC0B-A4905464DD93}"/>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F477B74-BCCF-45D9-9B59-58158AD502DB}" type="datetime1">
              <a:rPr lang="da-DK" sz="1150" smtClean="0">
                <a:solidFill>
                  <a:schemeClr val="tx1"/>
                </a:solidFill>
              </a:rPr>
              <a:t>19-05-2025</a:t>
            </a:fld>
            <a:endParaRPr lang="da-DK" sz="1150">
              <a:solidFill>
                <a:schemeClr val="tx1"/>
              </a:solidFill>
            </a:endParaRPr>
          </a:p>
        </p:txBody>
      </p:sp>
      <p:sp>
        <p:nvSpPr>
          <p:cNvPr id="18" name="Tekstfelt 17">
            <a:extLst>
              <a:ext uri="{FF2B5EF4-FFF2-40B4-BE49-F238E27FC236}">
                <a16:creationId xmlns:a16="http://schemas.microsoft.com/office/drawing/2014/main" id="{370CDC11-6331-44AD-81F6-149EA0F867D3}"/>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858A30B9-64AF-7894-25EE-0A0B1450697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3" name="Tekstfelt 2">
            <a:extLst>
              <a:ext uri="{FF2B5EF4-FFF2-40B4-BE49-F238E27FC236}">
                <a16:creationId xmlns:a16="http://schemas.microsoft.com/office/drawing/2014/main" id="{965326C4-FB12-91E8-11C2-EEFD48406066}"/>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Felter skal, så vidt muligt, validere efter det forventede indhold, såsom Tlf.-numre, E-mailadresser, hjemmesideadresser mm.</a:t>
            </a:r>
          </a:p>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Vær opmærksom på eventuelle start- og slutdatoer. </a:t>
            </a:r>
          </a:p>
          <a:p>
            <a:pPr>
              <a:spcAft>
                <a:spcPts val="1200"/>
              </a:spcAft>
            </a:pPr>
            <a:endParaRPr lang="da-DK" sz="12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14311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1079324B-7364-641C-75C7-CCDB587D7CB9}"/>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29817"/>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Funktionalitet – design og flow</a:t>
            </a:r>
            <a:r>
              <a:rPr lang="da-DK" sz="5000"/>
              <a:t> </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ul - Middel alvorlig og fejlen skal rettes senest efter publicering">
            <a:extLst>
              <a:ext uri="{FF2B5EF4-FFF2-40B4-BE49-F238E27FC236}">
                <a16:creationId xmlns:a16="http://schemas.microsoft.com/office/drawing/2014/main" id="{98C5CA60-3942-41D1-84B7-395000562196}"/>
              </a:ext>
            </a:extLst>
          </p:cNvPr>
          <p:cNvSpPr/>
          <p:nvPr/>
        </p:nvSpPr>
        <p:spPr>
          <a:xfrm rot="16200000">
            <a:off x="8622441" y="3285421"/>
            <a:ext cx="3200400" cy="32918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29</a:t>
            </a:fld>
            <a:endParaRPr lang="da-DK" sz="6600">
              <a:solidFill>
                <a:srgbClr val="FFFFFF"/>
              </a:solidFill>
            </a:endParaRPr>
          </a:p>
        </p:txBody>
      </p:sp>
      <p:sp>
        <p:nvSpPr>
          <p:cNvPr id="14" name="Pladsholder til dato 3">
            <a:extLst>
              <a:ext uri="{FF2B5EF4-FFF2-40B4-BE49-F238E27FC236}">
                <a16:creationId xmlns:a16="http://schemas.microsoft.com/office/drawing/2014/main" id="{EC57AF05-F05D-4200-A9CA-3C9A27701B25}"/>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0B56CF1-9BF6-4627-968D-3F2AD71FCC46}" type="datetime1">
              <a:rPr lang="da-DK" sz="1150" smtClean="0">
                <a:solidFill>
                  <a:schemeClr val="tx1"/>
                </a:solidFill>
              </a:rPr>
              <a:t>19-05-2025</a:t>
            </a:fld>
            <a:endParaRPr lang="da-DK" sz="1150">
              <a:solidFill>
                <a:schemeClr val="tx1"/>
              </a:solidFill>
            </a:endParaRPr>
          </a:p>
        </p:txBody>
      </p:sp>
      <p:sp>
        <p:nvSpPr>
          <p:cNvPr id="18" name="Tekstfelt 17">
            <a:extLst>
              <a:ext uri="{FF2B5EF4-FFF2-40B4-BE49-F238E27FC236}">
                <a16:creationId xmlns:a16="http://schemas.microsoft.com/office/drawing/2014/main" id="{07B86AB5-4842-42BF-BC64-1FFC0D7994FA}"/>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AB6C1B7F-772A-DC73-1D64-9BC2163FF107}"/>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3" name="Tekstfelt 2">
            <a:extLst>
              <a:ext uri="{FF2B5EF4-FFF2-40B4-BE49-F238E27FC236}">
                <a16:creationId xmlns:a16="http://schemas.microsoft.com/office/drawing/2014/main" id="{B15F4F95-2DEB-BE61-B3C2-451AED059D10}"/>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Løsningen skal virke og reagere, som udfylder forventer</a:t>
            </a:r>
          </a:p>
        </p:txBody>
      </p:sp>
    </p:spTree>
    <p:extLst>
      <p:ext uri="{BB962C8B-B14F-4D97-AF65-F5344CB8AC3E}">
        <p14:creationId xmlns:p14="http://schemas.microsoft.com/office/powerpoint/2010/main" val="2541265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ACB5ED-E0D5-402C-9DD7-F165E3C97E7F}"/>
              </a:ext>
            </a:extLst>
          </p:cNvPr>
          <p:cNvSpPr>
            <a:spLocks noGrp="1"/>
          </p:cNvSpPr>
          <p:nvPr>
            <p:ph type="title"/>
          </p:nvPr>
        </p:nvSpPr>
        <p:spPr>
          <a:xfrm>
            <a:off x="1653363" y="365760"/>
            <a:ext cx="9367203" cy="1188720"/>
          </a:xfrm>
        </p:spPr>
        <p:txBody>
          <a:bodyPr>
            <a:normAutofit/>
          </a:bodyPr>
          <a:lstStyle/>
          <a:p>
            <a:r>
              <a:rPr lang="da-DK">
                <a:latin typeface="Segoe UI Semibold" panose="020B0702040204020203" pitchFamily="34" charset="0"/>
                <a:cs typeface="Segoe UI Semibold" panose="020B0702040204020203" pitchFamily="34" charset="0"/>
              </a:rPr>
              <a:t>Farveforklaringer</a:t>
            </a:r>
          </a:p>
        </p:txBody>
      </p:sp>
      <p:sp>
        <p:nvSpPr>
          <p:cNvPr id="55" name="Freeform: Shape 5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D2CCA794-2C60-4D35-A48A-5EA228AC7F75}"/>
              </a:ext>
            </a:extLst>
          </p:cNvPr>
          <p:cNvSpPr>
            <a:spLocks noGrp="1"/>
          </p:cNvSpPr>
          <p:nvPr>
            <p:ph idx="1"/>
          </p:nvPr>
        </p:nvSpPr>
        <p:spPr>
          <a:xfrm>
            <a:off x="1653363" y="2176272"/>
            <a:ext cx="9367204" cy="4041648"/>
          </a:xfrm>
        </p:spPr>
        <p:txBody>
          <a:bodyPr anchor="t">
            <a:normAutofit/>
          </a:bodyPr>
          <a:lstStyle/>
          <a:p>
            <a:pPr marL="0" indent="0">
              <a:spcBef>
                <a:spcPts val="1200"/>
              </a:spcBef>
              <a:buNone/>
            </a:pPr>
            <a:r>
              <a:rPr lang="da-DK" sz="2400">
                <a:effectLst/>
                <a:latin typeface="Segoe UI" panose="020B0502040204020203" pitchFamily="34" charset="0"/>
                <a:ea typeface="Calibri" panose="020F0502020204030204" pitchFamily="34" charset="0"/>
                <a:cs typeface="Segoe UI" panose="020B0502040204020203" pitchFamily="34" charset="0"/>
              </a:rPr>
              <a:t>I rapporten har vi markeret resultaterne med tre farver, som beskriver deres alvorlighed:</a:t>
            </a:r>
          </a:p>
          <a:p>
            <a:pPr>
              <a:spcAft>
                <a:spcPts val="800"/>
              </a:spcAft>
            </a:pPr>
            <a:r>
              <a:rPr lang="da-DK" sz="2400">
                <a:effectLst/>
                <a:highlight>
                  <a:srgbClr val="C0C0C0"/>
                </a:highlight>
                <a:latin typeface="Segoe UI" panose="020B0502040204020203" pitchFamily="34" charset="0"/>
                <a:ea typeface="Calibri" panose="020F0502020204030204" pitchFamily="34" charset="0"/>
                <a:cs typeface="Segoe UI" panose="020B0502040204020203" pitchFamily="34" charset="0"/>
              </a:rPr>
              <a:t>Grå</a:t>
            </a:r>
            <a:r>
              <a:rPr lang="da-DK" sz="2400">
                <a:effectLst/>
                <a:latin typeface="Segoe UI" panose="020B0502040204020203" pitchFamily="34" charset="0"/>
                <a:ea typeface="Calibri" panose="020F0502020204030204" pitchFamily="34" charset="0"/>
                <a:cs typeface="Segoe UI" panose="020B0502040204020203" pitchFamily="34" charset="0"/>
              </a:rPr>
              <a:t>: Ikke alvorlig, betragtes som en anbefaling</a:t>
            </a:r>
          </a:p>
          <a:p>
            <a:pPr>
              <a:spcAft>
                <a:spcPts val="800"/>
              </a:spcAft>
            </a:pPr>
            <a:r>
              <a:rPr lang="da-DK" sz="2400">
                <a:effectLst/>
                <a:highlight>
                  <a:srgbClr val="FFFF00"/>
                </a:highlight>
                <a:latin typeface="Segoe UI" panose="020B0502040204020203" pitchFamily="34" charset="0"/>
                <a:ea typeface="Calibri" panose="020F0502020204030204" pitchFamily="34" charset="0"/>
                <a:cs typeface="Segoe UI" panose="020B0502040204020203" pitchFamily="34" charset="0"/>
              </a:rPr>
              <a:t>Gul</a:t>
            </a:r>
            <a:r>
              <a:rPr lang="da-DK" sz="2400">
                <a:effectLst/>
                <a:latin typeface="Segoe UI" panose="020B0502040204020203" pitchFamily="34" charset="0"/>
                <a:ea typeface="Calibri" panose="020F0502020204030204" pitchFamily="34" charset="0"/>
                <a:cs typeface="Segoe UI" panose="020B0502040204020203" pitchFamily="34" charset="0"/>
              </a:rPr>
              <a:t>: Middel alvorlig, skal rettes senest efter publicering</a:t>
            </a:r>
          </a:p>
          <a:p>
            <a:pPr>
              <a:spcAft>
                <a:spcPts val="800"/>
              </a:spcAft>
            </a:pPr>
            <a:r>
              <a:rPr lang="da-DK" sz="2400">
                <a:effectLst/>
                <a:highlight>
                  <a:srgbClr val="FF0000"/>
                </a:highlight>
                <a:latin typeface="Segoe UI" panose="020B0502040204020203" pitchFamily="34" charset="0"/>
                <a:ea typeface="Calibri" panose="020F0502020204030204" pitchFamily="34" charset="0"/>
                <a:cs typeface="Segoe UI" panose="020B0502040204020203" pitchFamily="34" charset="0"/>
              </a:rPr>
              <a:t>Rød</a:t>
            </a:r>
            <a:r>
              <a:rPr lang="da-DK" sz="2400">
                <a:effectLst/>
                <a:latin typeface="Segoe UI" panose="020B0502040204020203" pitchFamily="34" charset="0"/>
                <a:ea typeface="Calibri" panose="020F0502020204030204" pitchFamily="34" charset="0"/>
                <a:cs typeface="Segoe UI" panose="020B0502040204020203" pitchFamily="34" charset="0"/>
              </a:rPr>
              <a:t>: Alvorlig, skal rettes inden publicering</a:t>
            </a:r>
          </a:p>
          <a:p>
            <a:pPr marL="0" indent="0">
              <a:spcAft>
                <a:spcPts val="800"/>
              </a:spcAft>
              <a:buNone/>
            </a:pPr>
            <a:r>
              <a:rPr lang="da-DK" sz="2400" b="1">
                <a:latin typeface="Segoe UI" panose="020B0502040204020203" pitchFamily="34" charset="0"/>
                <a:ea typeface="Calibri" panose="020F0502020204030204" pitchFamily="34" charset="0"/>
                <a:cs typeface="Segoe UI" panose="020B0502040204020203" pitchFamily="34" charset="0"/>
              </a:rPr>
              <a:t>Bemærk</a:t>
            </a:r>
            <a:r>
              <a:rPr lang="da-DK" sz="2400">
                <a:latin typeface="Segoe UI" panose="020B0502040204020203" pitchFamily="34" charset="0"/>
                <a:ea typeface="Calibri" panose="020F0502020204030204" pitchFamily="34" charset="0"/>
                <a:cs typeface="Segoe UI" panose="020B0502040204020203" pitchFamily="34" charset="0"/>
              </a:rPr>
              <a:t>: Denne rapport viser kun krav, der oplever én af ovenstående farver. Godkendte krav vises ikke i rapporten. </a:t>
            </a:r>
          </a:p>
        </p:txBody>
      </p:sp>
      <p:sp>
        <p:nvSpPr>
          <p:cNvPr id="5" name="Pladsholder til sidefod 4">
            <a:extLst>
              <a:ext uri="{FF2B5EF4-FFF2-40B4-BE49-F238E27FC236}">
                <a16:creationId xmlns:a16="http://schemas.microsoft.com/office/drawing/2014/main" id="{AE165985-2D8D-4A59-9919-EC2C61F22F2A}"/>
              </a:ext>
            </a:extLst>
          </p:cNvPr>
          <p:cNvSpPr>
            <a:spLocks noGrp="1"/>
          </p:cNvSpPr>
          <p:nvPr>
            <p:ph type="ftr" sz="quarter" idx="11"/>
          </p:nvPr>
        </p:nvSpPr>
        <p:spPr>
          <a:xfrm>
            <a:off x="4277367" y="6356350"/>
            <a:ext cx="4114800" cy="365125"/>
          </a:xfrm>
        </p:spPr>
        <p:txBody>
          <a:bodyPr>
            <a:normAutofit/>
          </a:bodyPr>
          <a:lstStyle/>
          <a:p>
            <a:r>
              <a:rPr lang="da-DK">
                <a:solidFill>
                  <a:schemeClr val="tx1">
                    <a:alpha val="80000"/>
                  </a:schemeClr>
                </a:solidFill>
              </a:rPr>
              <a:t>Virk Kvalitetssikringsrapport</a:t>
            </a:r>
          </a:p>
        </p:txBody>
      </p:sp>
      <p:sp>
        <p:nvSpPr>
          <p:cNvPr id="6" name="Pladsholder til slidenummer 5">
            <a:extLst>
              <a:ext uri="{FF2B5EF4-FFF2-40B4-BE49-F238E27FC236}">
                <a16:creationId xmlns:a16="http://schemas.microsoft.com/office/drawing/2014/main" id="{6694311E-E360-4A6D-B04F-48A4D34B2068}"/>
              </a:ext>
            </a:extLst>
          </p:cNvPr>
          <p:cNvSpPr>
            <a:spLocks noGrp="1"/>
          </p:cNvSpPr>
          <p:nvPr>
            <p:ph type="sldNum" sz="quarter" idx="12"/>
          </p:nvPr>
        </p:nvSpPr>
        <p:spPr>
          <a:xfrm>
            <a:off x="9091182" y="6356350"/>
            <a:ext cx="1929384" cy="365125"/>
          </a:xfrm>
        </p:spPr>
        <p:txBody>
          <a:bodyPr>
            <a:normAutofit/>
          </a:bodyPr>
          <a:lstStyle/>
          <a:p>
            <a:pPr>
              <a:spcAft>
                <a:spcPts val="600"/>
              </a:spcAft>
            </a:pPr>
            <a:fld id="{A79BA939-4900-4722-9409-16534FEE92D1}" type="slidenum">
              <a:rPr lang="da-DK">
                <a:solidFill>
                  <a:schemeClr val="tx1">
                    <a:alpha val="80000"/>
                  </a:schemeClr>
                </a:solidFill>
              </a:rPr>
              <a:pPr>
                <a:spcAft>
                  <a:spcPts val="600"/>
                </a:spcAft>
              </a:pPr>
              <a:t>3</a:t>
            </a:fld>
            <a:endParaRPr lang="da-DK">
              <a:solidFill>
                <a:schemeClr val="tx1">
                  <a:alpha val="80000"/>
                </a:schemeClr>
              </a:solidFill>
            </a:endParaRPr>
          </a:p>
        </p:txBody>
      </p:sp>
      <p:sp>
        <p:nvSpPr>
          <p:cNvPr id="11" name="Retvinklet trekant 10">
            <a:extLst>
              <a:ext uri="{FF2B5EF4-FFF2-40B4-BE49-F238E27FC236}">
                <a16:creationId xmlns:a16="http://schemas.microsoft.com/office/drawing/2014/main" id="{DB139258-10D2-48FF-BC56-A2AA6884B24D}"/>
              </a:ext>
              <a:ext uri="{C183D7F6-B498-43B3-948B-1728B52AA6E4}">
                <adec:decorative xmlns:adec="http://schemas.microsoft.com/office/drawing/2017/decorative" val="1"/>
              </a:ext>
            </a:extLst>
          </p:cNvPr>
          <p:cNvSpPr/>
          <p:nvPr/>
        </p:nvSpPr>
        <p:spPr>
          <a:xfrm rot="16200000">
            <a:off x="1565854" y="2980024"/>
            <a:ext cx="365125" cy="31708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tvinklet trekant 11">
            <a:extLst>
              <a:ext uri="{FF2B5EF4-FFF2-40B4-BE49-F238E27FC236}">
                <a16:creationId xmlns:a16="http://schemas.microsoft.com/office/drawing/2014/main" id="{75736587-E19C-4124-BADF-806B13170F3A}"/>
              </a:ext>
              <a:ext uri="{C183D7F6-B498-43B3-948B-1728B52AA6E4}">
                <adec:decorative xmlns:adec="http://schemas.microsoft.com/office/drawing/2017/decorative" val="1"/>
              </a:ext>
            </a:extLst>
          </p:cNvPr>
          <p:cNvSpPr/>
          <p:nvPr/>
        </p:nvSpPr>
        <p:spPr>
          <a:xfrm rot="16200000">
            <a:off x="1565854" y="3515491"/>
            <a:ext cx="365125" cy="317082"/>
          </a:xfrm>
          <a:prstGeom prst="r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tvinklet trekant 12">
            <a:extLst>
              <a:ext uri="{FF2B5EF4-FFF2-40B4-BE49-F238E27FC236}">
                <a16:creationId xmlns:a16="http://schemas.microsoft.com/office/drawing/2014/main" id="{D2AEFD8F-9355-436F-B39D-4F42413DF412}"/>
              </a:ext>
              <a:ext uri="{C183D7F6-B498-43B3-948B-1728B52AA6E4}">
                <adec:decorative xmlns:adec="http://schemas.microsoft.com/office/drawing/2017/decorative" val="1"/>
              </a:ext>
            </a:extLst>
          </p:cNvPr>
          <p:cNvSpPr/>
          <p:nvPr/>
        </p:nvSpPr>
        <p:spPr>
          <a:xfrm rot="16200000">
            <a:off x="1565855" y="4050959"/>
            <a:ext cx="365125" cy="31708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Freeform: Shape 52">
            <a:extLst>
              <a:ext uri="{FF2B5EF4-FFF2-40B4-BE49-F238E27FC236}">
                <a16:creationId xmlns:a16="http://schemas.microsoft.com/office/drawing/2014/main" id="{800F5A21-41FA-329E-D134-36214743F66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rgbClr val="E3E3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56">
            <a:extLst>
              <a:ext uri="{FF2B5EF4-FFF2-40B4-BE49-F238E27FC236}">
                <a16:creationId xmlns:a16="http://schemas.microsoft.com/office/drawing/2014/main" id="{87067A9B-DDC8-601A-11B6-AC9117A3B27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0039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83033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93A55A5A-A090-244F-2AFE-E70689FD1CA8}"/>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29817"/>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Funktionalitet - startknap</a:t>
            </a:r>
            <a:r>
              <a:rPr lang="da-DK" sz="5000"/>
              <a:t> </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ul - Middel alvorlig og fejlen skal rettes senest efter publicering">
            <a:extLst>
              <a:ext uri="{FF2B5EF4-FFF2-40B4-BE49-F238E27FC236}">
                <a16:creationId xmlns:a16="http://schemas.microsoft.com/office/drawing/2014/main" id="{98C5CA60-3942-41D1-84B7-395000562196}"/>
              </a:ext>
            </a:extLst>
          </p:cNvPr>
          <p:cNvSpPr/>
          <p:nvPr/>
        </p:nvSpPr>
        <p:spPr>
          <a:xfrm rot="16200000">
            <a:off x="8622441" y="3285421"/>
            <a:ext cx="3200400" cy="32918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30</a:t>
            </a:fld>
            <a:endParaRPr lang="da-DK" sz="6600">
              <a:solidFill>
                <a:srgbClr val="FFFFFF"/>
              </a:solidFill>
            </a:endParaRPr>
          </a:p>
        </p:txBody>
      </p:sp>
      <p:sp>
        <p:nvSpPr>
          <p:cNvPr id="14" name="Pladsholder til dato 3">
            <a:extLst>
              <a:ext uri="{FF2B5EF4-FFF2-40B4-BE49-F238E27FC236}">
                <a16:creationId xmlns:a16="http://schemas.microsoft.com/office/drawing/2014/main" id="{EC57AF05-F05D-4200-A9CA-3C9A27701B25}"/>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0B56CF1-9BF6-4627-968D-3F2AD71FCC46}" type="datetime1">
              <a:rPr lang="da-DK" sz="1150" smtClean="0">
                <a:solidFill>
                  <a:schemeClr val="tx1"/>
                </a:solidFill>
              </a:rPr>
              <a:t>19-05-2025</a:t>
            </a:fld>
            <a:endParaRPr lang="da-DK" sz="1150">
              <a:solidFill>
                <a:schemeClr val="tx1"/>
              </a:solidFill>
            </a:endParaRPr>
          </a:p>
        </p:txBody>
      </p:sp>
      <p:sp>
        <p:nvSpPr>
          <p:cNvPr id="18" name="Tekstfelt 17">
            <a:extLst>
              <a:ext uri="{FF2B5EF4-FFF2-40B4-BE49-F238E27FC236}">
                <a16:creationId xmlns:a16="http://schemas.microsoft.com/office/drawing/2014/main" id="{07B86AB5-4842-42BF-BC64-1FFC0D7994FA}"/>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AB6C1B7F-772A-DC73-1D64-9BC2163FF107}"/>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3" name="Tekstfelt 2">
            <a:extLst>
              <a:ext uri="{FF2B5EF4-FFF2-40B4-BE49-F238E27FC236}">
                <a16:creationId xmlns:a16="http://schemas.microsoft.com/office/drawing/2014/main" id="{184FE0AD-BC28-67CE-472E-08C51A0FF266}"/>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Løsningen skal åbne korrekt ved klik på introsidens startknap</a:t>
            </a:r>
          </a:p>
        </p:txBody>
      </p:sp>
    </p:spTree>
    <p:extLst>
      <p:ext uri="{BB962C8B-B14F-4D97-AF65-F5344CB8AC3E}">
        <p14:creationId xmlns:p14="http://schemas.microsoft.com/office/powerpoint/2010/main" val="1164342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774BAF66-CDE3-9C7D-C6AD-98DDE8560BCA}"/>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Hjælpetekster</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rå - fejlen er ikke alvorlig og kan betragtes som en anbefaling">
            <a:extLst>
              <a:ext uri="{FF2B5EF4-FFF2-40B4-BE49-F238E27FC236}">
                <a16:creationId xmlns:a16="http://schemas.microsoft.com/office/drawing/2014/main" id="{DD9BF870-41EE-452F-99F2-4B2E6A8C784D}"/>
              </a:ext>
            </a:extLst>
          </p:cNvPr>
          <p:cNvSpPr/>
          <p:nvPr/>
        </p:nvSpPr>
        <p:spPr>
          <a:xfrm rot="16200000">
            <a:off x="8622441" y="3285421"/>
            <a:ext cx="3200400" cy="329184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31</a:t>
            </a:fld>
            <a:endParaRPr lang="da-DK" sz="6600">
              <a:solidFill>
                <a:srgbClr val="FFFFFF"/>
              </a:solidFill>
            </a:endParaRPr>
          </a:p>
        </p:txBody>
      </p:sp>
      <p:sp>
        <p:nvSpPr>
          <p:cNvPr id="16" name="Pladsholder til dato 3">
            <a:extLst>
              <a:ext uri="{FF2B5EF4-FFF2-40B4-BE49-F238E27FC236}">
                <a16:creationId xmlns:a16="http://schemas.microsoft.com/office/drawing/2014/main" id="{8543AB01-2B76-434A-A04C-99090E476750}"/>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2D1D80B-2CF4-44B3-A963-F66977A7F9AB}" type="datetime1">
              <a:rPr lang="da-DK" sz="1150" smtClean="0">
                <a:solidFill>
                  <a:schemeClr val="tx1"/>
                </a:solidFill>
              </a:rPr>
              <a:t>19-05-2025</a:t>
            </a:fld>
            <a:endParaRPr lang="da-DK" sz="1150">
              <a:solidFill>
                <a:schemeClr val="tx1"/>
              </a:solidFill>
            </a:endParaRPr>
          </a:p>
        </p:txBody>
      </p:sp>
      <p:sp>
        <p:nvSpPr>
          <p:cNvPr id="18" name="Tekstfelt 17">
            <a:extLst>
              <a:ext uri="{FF2B5EF4-FFF2-40B4-BE49-F238E27FC236}">
                <a16:creationId xmlns:a16="http://schemas.microsoft.com/office/drawing/2014/main" id="{542C6536-7FA5-47EC-8540-56378111159F}"/>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3750DDB1-5A9F-ACAB-DFF1-C760CAEDEFD9}"/>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Grå</a:t>
            </a:r>
            <a:endParaRPr lang="da-DK">
              <a:solidFill>
                <a:schemeClr val="bg1"/>
              </a:solidFill>
            </a:endParaRPr>
          </a:p>
        </p:txBody>
      </p:sp>
      <p:sp>
        <p:nvSpPr>
          <p:cNvPr id="3" name="Tekstfelt 2">
            <a:extLst>
              <a:ext uri="{FF2B5EF4-FFF2-40B4-BE49-F238E27FC236}">
                <a16:creationId xmlns:a16="http://schemas.microsoft.com/office/drawing/2014/main" id="{E4E9FAAE-DEAB-6399-BC60-F24099F1AF99}"/>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Hjælpeteksten skal give nødvendig vejledning med henblik på udfyldelse af det tilknyttede felt på en kort og klar måde </a:t>
            </a:r>
          </a:p>
        </p:txBody>
      </p:sp>
    </p:spTree>
    <p:extLst>
      <p:ext uri="{BB962C8B-B14F-4D97-AF65-F5344CB8AC3E}">
        <p14:creationId xmlns:p14="http://schemas.microsoft.com/office/powerpoint/2010/main" val="2962102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B34FB102-0CF9-E5A6-AFEA-C67E622FD977}"/>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Fejlmeddelelser</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rå - fejlen er ikke alvorlig og kan betragtes som en anbefaling">
            <a:extLst>
              <a:ext uri="{FF2B5EF4-FFF2-40B4-BE49-F238E27FC236}">
                <a16:creationId xmlns:a16="http://schemas.microsoft.com/office/drawing/2014/main" id="{5C45D0FC-032A-4247-BF9C-10DAF0477D80}"/>
              </a:ext>
            </a:extLst>
          </p:cNvPr>
          <p:cNvSpPr/>
          <p:nvPr/>
        </p:nvSpPr>
        <p:spPr>
          <a:xfrm rot="16200000">
            <a:off x="8622441" y="3285421"/>
            <a:ext cx="3200400" cy="329184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32</a:t>
            </a:fld>
            <a:endParaRPr lang="da-DK" sz="6600">
              <a:solidFill>
                <a:srgbClr val="FFFFFF"/>
              </a:solidFill>
            </a:endParaRPr>
          </a:p>
        </p:txBody>
      </p:sp>
      <p:sp>
        <p:nvSpPr>
          <p:cNvPr id="16" name="Pladsholder til dato 3">
            <a:extLst>
              <a:ext uri="{FF2B5EF4-FFF2-40B4-BE49-F238E27FC236}">
                <a16:creationId xmlns:a16="http://schemas.microsoft.com/office/drawing/2014/main" id="{AEE3E80C-D258-431D-9924-7C785BB11423}"/>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3C57B58A-164C-4403-BEFD-B0E3A8086765}" type="datetime1">
              <a:rPr lang="da-DK" sz="1150" smtClean="0">
                <a:solidFill>
                  <a:schemeClr val="tx1"/>
                </a:solidFill>
              </a:rPr>
              <a:t>19-05-2025</a:t>
            </a:fld>
            <a:endParaRPr lang="da-DK" sz="1150">
              <a:solidFill>
                <a:schemeClr val="tx1"/>
              </a:solidFill>
            </a:endParaRPr>
          </a:p>
        </p:txBody>
      </p:sp>
      <p:sp>
        <p:nvSpPr>
          <p:cNvPr id="18" name="Tekstfelt 17">
            <a:extLst>
              <a:ext uri="{FF2B5EF4-FFF2-40B4-BE49-F238E27FC236}">
                <a16:creationId xmlns:a16="http://schemas.microsoft.com/office/drawing/2014/main" id="{8D2B5DC4-AC1A-4570-861A-0EF27739BDED}"/>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C6537910-37A6-7602-0FB1-DAC9DECD34CC}"/>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Grå</a:t>
            </a:r>
            <a:endParaRPr lang="da-DK">
              <a:solidFill>
                <a:schemeClr val="bg1"/>
              </a:solidFill>
            </a:endParaRPr>
          </a:p>
        </p:txBody>
      </p:sp>
      <p:sp>
        <p:nvSpPr>
          <p:cNvPr id="3" name="Tekstfelt 2">
            <a:extLst>
              <a:ext uri="{FF2B5EF4-FFF2-40B4-BE49-F238E27FC236}">
                <a16:creationId xmlns:a16="http://schemas.microsoft.com/office/drawing/2014/main" id="{E92EFA8F-2F16-945D-CF60-C0D9319B4424}"/>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Fejlmeddelelser skal formidle, hvad udfylder skal gøre for at komme videre. Undgå generiske standard-fejlmeddelelser.</a:t>
            </a:r>
          </a:p>
        </p:txBody>
      </p:sp>
    </p:spTree>
    <p:extLst>
      <p:ext uri="{BB962C8B-B14F-4D97-AF65-F5344CB8AC3E}">
        <p14:creationId xmlns:p14="http://schemas.microsoft.com/office/powerpoint/2010/main" val="97081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20C47B36-780D-610A-D19F-D2AAEAC366B2}"/>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Links – marker links tydeligt</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ul - Middel alvorlig og fejlen skal rettes senest efter publicering">
            <a:extLst>
              <a:ext uri="{FF2B5EF4-FFF2-40B4-BE49-F238E27FC236}">
                <a16:creationId xmlns:a16="http://schemas.microsoft.com/office/drawing/2014/main" id="{31280C3B-5D5C-475C-ADAB-DD86BAB4D6D7}"/>
              </a:ext>
            </a:extLst>
          </p:cNvPr>
          <p:cNvSpPr/>
          <p:nvPr/>
        </p:nvSpPr>
        <p:spPr>
          <a:xfrm rot="16200000">
            <a:off x="8622441" y="3285421"/>
            <a:ext cx="3200400" cy="32918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33</a:t>
            </a:fld>
            <a:endParaRPr lang="da-DK" sz="6600">
              <a:solidFill>
                <a:srgbClr val="FFFFFF"/>
              </a:solidFill>
            </a:endParaRPr>
          </a:p>
        </p:txBody>
      </p:sp>
      <p:sp>
        <p:nvSpPr>
          <p:cNvPr id="16" name="Pladsholder til dato 3">
            <a:extLst>
              <a:ext uri="{FF2B5EF4-FFF2-40B4-BE49-F238E27FC236}">
                <a16:creationId xmlns:a16="http://schemas.microsoft.com/office/drawing/2014/main" id="{D4AFC7A2-E8B5-483F-AE4B-E27A0190A5BA}"/>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EE5F48D3-E06E-4EC2-9069-107706C6C790}" type="datetime1">
              <a:rPr lang="da-DK" sz="1150" smtClean="0">
                <a:solidFill>
                  <a:schemeClr val="tx1"/>
                </a:solidFill>
              </a:rPr>
              <a:t>19-05-2025</a:t>
            </a:fld>
            <a:endParaRPr lang="da-DK" sz="1150">
              <a:solidFill>
                <a:schemeClr val="tx1"/>
              </a:solidFill>
            </a:endParaRPr>
          </a:p>
        </p:txBody>
      </p:sp>
      <p:sp>
        <p:nvSpPr>
          <p:cNvPr id="18" name="Tekstfelt 17">
            <a:extLst>
              <a:ext uri="{FF2B5EF4-FFF2-40B4-BE49-F238E27FC236}">
                <a16:creationId xmlns:a16="http://schemas.microsoft.com/office/drawing/2014/main" id="{29E0EA9B-34B8-47F2-9D48-25CB3934EA6F}"/>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1095C190-D80B-7A5E-D1D3-09800F30BF16}"/>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3" name="Tekstfelt 2">
            <a:extLst>
              <a:ext uri="{FF2B5EF4-FFF2-40B4-BE49-F238E27FC236}">
                <a16:creationId xmlns:a16="http://schemas.microsoft.com/office/drawing/2014/main" id="{DBEB02AB-6DC3-47AC-5620-9318D29CFD1D}"/>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Links skal være tydeligt markeret med link-format.</a:t>
            </a:r>
          </a:p>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Links skal tydeligt vise, hvor det fører hen. Marker destinationen (undgå ”klik her”).</a:t>
            </a:r>
          </a:p>
        </p:txBody>
      </p:sp>
    </p:spTree>
    <p:extLst>
      <p:ext uri="{BB962C8B-B14F-4D97-AF65-F5344CB8AC3E}">
        <p14:creationId xmlns:p14="http://schemas.microsoft.com/office/powerpoint/2010/main" val="1008905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5B5DC54F-33F8-B1FF-0D12-C37576E3BCAB}"/>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Links – skal åbne i ny fane eller vindue</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ul - Middel alvorlig og fejlen skal rettes senest efter publicering">
            <a:extLst>
              <a:ext uri="{FF2B5EF4-FFF2-40B4-BE49-F238E27FC236}">
                <a16:creationId xmlns:a16="http://schemas.microsoft.com/office/drawing/2014/main" id="{31280C3B-5D5C-475C-ADAB-DD86BAB4D6D7}"/>
              </a:ext>
            </a:extLst>
          </p:cNvPr>
          <p:cNvSpPr/>
          <p:nvPr/>
        </p:nvSpPr>
        <p:spPr>
          <a:xfrm rot="16200000">
            <a:off x="8622441" y="3285421"/>
            <a:ext cx="3200400" cy="32918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34</a:t>
            </a:fld>
            <a:endParaRPr lang="da-DK" sz="6600">
              <a:solidFill>
                <a:srgbClr val="FFFFFF"/>
              </a:solidFill>
            </a:endParaRPr>
          </a:p>
        </p:txBody>
      </p:sp>
      <p:sp>
        <p:nvSpPr>
          <p:cNvPr id="16" name="Pladsholder til dato 3">
            <a:extLst>
              <a:ext uri="{FF2B5EF4-FFF2-40B4-BE49-F238E27FC236}">
                <a16:creationId xmlns:a16="http://schemas.microsoft.com/office/drawing/2014/main" id="{D4AFC7A2-E8B5-483F-AE4B-E27A0190A5BA}"/>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EE5F48D3-E06E-4EC2-9069-107706C6C790}" type="datetime1">
              <a:rPr lang="da-DK" sz="1150" smtClean="0">
                <a:solidFill>
                  <a:schemeClr val="tx1"/>
                </a:solidFill>
              </a:rPr>
              <a:t>19-05-2025</a:t>
            </a:fld>
            <a:endParaRPr lang="da-DK" sz="1150">
              <a:solidFill>
                <a:schemeClr val="tx1"/>
              </a:solidFill>
            </a:endParaRPr>
          </a:p>
        </p:txBody>
      </p:sp>
      <p:sp>
        <p:nvSpPr>
          <p:cNvPr id="18" name="Tekstfelt 17">
            <a:extLst>
              <a:ext uri="{FF2B5EF4-FFF2-40B4-BE49-F238E27FC236}">
                <a16:creationId xmlns:a16="http://schemas.microsoft.com/office/drawing/2014/main" id="{29E0EA9B-34B8-47F2-9D48-25CB3934EA6F}"/>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1095C190-D80B-7A5E-D1D3-09800F30BF16}"/>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3" name="Tekstfelt 2">
            <a:extLst>
              <a:ext uri="{FF2B5EF4-FFF2-40B4-BE49-F238E27FC236}">
                <a16:creationId xmlns:a16="http://schemas.microsoft.com/office/drawing/2014/main" id="{545CC0CC-F7AE-7179-0A6E-8A1BAE10DB64}"/>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Links skal åbne i en ny fane eller et nyt vindue </a:t>
            </a:r>
          </a:p>
        </p:txBody>
      </p:sp>
    </p:spTree>
    <p:extLst>
      <p:ext uri="{BB962C8B-B14F-4D97-AF65-F5344CB8AC3E}">
        <p14:creationId xmlns:p14="http://schemas.microsoft.com/office/powerpoint/2010/main" val="885264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307B171F-23D4-FC7E-716D-829398FD78DE}"/>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Genbrug af data </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ul - Middel alvorlig og fejlen skal rettes senest efter publicering">
            <a:extLst>
              <a:ext uri="{FF2B5EF4-FFF2-40B4-BE49-F238E27FC236}">
                <a16:creationId xmlns:a16="http://schemas.microsoft.com/office/drawing/2014/main" id="{A065C77E-49BB-4634-AB5D-61D11B2A0F87}"/>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35</a:t>
            </a:fld>
            <a:endParaRPr lang="da-DK" sz="6600">
              <a:solidFill>
                <a:srgbClr val="FFFFFF"/>
              </a:solidFill>
            </a:endParaRPr>
          </a:p>
        </p:txBody>
      </p:sp>
      <p:sp>
        <p:nvSpPr>
          <p:cNvPr id="16" name="Pladsholder til dato 3">
            <a:extLst>
              <a:ext uri="{FF2B5EF4-FFF2-40B4-BE49-F238E27FC236}">
                <a16:creationId xmlns:a16="http://schemas.microsoft.com/office/drawing/2014/main" id="{225E590F-B96E-4517-8E20-198EB3B7B347}"/>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D962134-F468-4C35-AE70-5314FA670126}" type="datetime1">
              <a:rPr lang="da-DK" sz="1150" smtClean="0">
                <a:solidFill>
                  <a:schemeClr val="tx1"/>
                </a:solidFill>
              </a:rPr>
              <a:t>19-05-2025</a:t>
            </a:fld>
            <a:endParaRPr lang="da-DK" sz="1150">
              <a:solidFill>
                <a:schemeClr val="tx1"/>
              </a:solidFill>
            </a:endParaRPr>
          </a:p>
        </p:txBody>
      </p:sp>
      <p:sp>
        <p:nvSpPr>
          <p:cNvPr id="18" name="Tekstfelt 17">
            <a:extLst>
              <a:ext uri="{FF2B5EF4-FFF2-40B4-BE49-F238E27FC236}">
                <a16:creationId xmlns:a16="http://schemas.microsoft.com/office/drawing/2014/main" id="{AD163E38-BD5E-4A09-ABAF-36C5AFE56A5E}"/>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78D2BB23-76F9-840D-FE5D-54B4D48071E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dirty="0">
                <a:solidFill>
                  <a:schemeClr val="bg1"/>
                </a:solidFill>
                <a:cs typeface="Calibri"/>
              </a:rPr>
              <a:t>Rød</a:t>
            </a:r>
            <a:endParaRPr lang="da-DK" dirty="0">
              <a:solidFill>
                <a:schemeClr val="bg1"/>
              </a:solidFill>
            </a:endParaRPr>
          </a:p>
        </p:txBody>
      </p:sp>
      <p:sp>
        <p:nvSpPr>
          <p:cNvPr id="3" name="Tekstfelt 2">
            <a:extLst>
              <a:ext uri="{FF2B5EF4-FFF2-40B4-BE49-F238E27FC236}">
                <a16:creationId xmlns:a16="http://schemas.microsoft.com/office/drawing/2014/main" id="{D79FC5AF-BA4F-87B9-A9DB-4EF231986DAC}"/>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Selvbetjeningen skal genbruge data, som det offentlige har modtaget omkring udfylder, såsom ved udtræk fra CVR, Nemlogin og adresser.</a:t>
            </a:r>
          </a:p>
        </p:txBody>
      </p:sp>
    </p:spTree>
    <p:extLst>
      <p:ext uri="{BB962C8B-B14F-4D97-AF65-F5344CB8AC3E}">
        <p14:creationId xmlns:p14="http://schemas.microsoft.com/office/powerpoint/2010/main" val="3923018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6D1FC420-FB5D-6F4E-CD3A-99E154383B30}"/>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Opsummeringsside – vis de indtastede oplysninger</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F33C4FDA-BEFC-49F1-AFC2-D290A37EC628}"/>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36</a:t>
            </a:fld>
            <a:endParaRPr lang="da-DK" sz="6600">
              <a:solidFill>
                <a:srgbClr val="FFFFFF"/>
              </a:solidFill>
            </a:endParaRPr>
          </a:p>
        </p:txBody>
      </p:sp>
      <p:sp>
        <p:nvSpPr>
          <p:cNvPr id="16" name="Pladsholder til dato 3">
            <a:extLst>
              <a:ext uri="{FF2B5EF4-FFF2-40B4-BE49-F238E27FC236}">
                <a16:creationId xmlns:a16="http://schemas.microsoft.com/office/drawing/2014/main" id="{E8BEB389-B819-4EBC-9550-61F2892BB7AC}"/>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B9E2D76-8A26-4DAB-A51F-6D7DCCD32CE8}" type="datetime1">
              <a:rPr lang="da-DK" sz="1150" smtClean="0">
                <a:solidFill>
                  <a:schemeClr val="tx1"/>
                </a:solidFill>
              </a:rPr>
              <a:t>19-05-2025</a:t>
            </a:fld>
            <a:endParaRPr lang="da-DK" sz="1150">
              <a:solidFill>
                <a:schemeClr val="tx1"/>
              </a:solidFill>
            </a:endParaRPr>
          </a:p>
        </p:txBody>
      </p:sp>
      <p:sp>
        <p:nvSpPr>
          <p:cNvPr id="18" name="Tekstfelt 17">
            <a:extLst>
              <a:ext uri="{FF2B5EF4-FFF2-40B4-BE49-F238E27FC236}">
                <a16:creationId xmlns:a16="http://schemas.microsoft.com/office/drawing/2014/main" id="{9216C4DB-2F24-4D7D-82BE-EBBAABD67651}"/>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66270B11-C235-2C57-48C4-C367B056A6CA}"/>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FD1DFFD1-CD63-01C7-F369-7AA09B98489E}"/>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Opsummeringssiden skal vise de indtastede oplysninger i løsningen</a:t>
            </a:r>
          </a:p>
        </p:txBody>
      </p:sp>
    </p:spTree>
    <p:extLst>
      <p:ext uri="{BB962C8B-B14F-4D97-AF65-F5344CB8AC3E}">
        <p14:creationId xmlns:p14="http://schemas.microsoft.com/office/powerpoint/2010/main" val="3756312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B2FD983A-4214-114B-49F5-6484CAB06EF7}"/>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Opsummeringsside – redigering af oplysninger</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F33C4FDA-BEFC-49F1-AFC2-D290A37EC628}"/>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37</a:t>
            </a:fld>
            <a:endParaRPr lang="da-DK" sz="6600">
              <a:solidFill>
                <a:srgbClr val="FFFFFF"/>
              </a:solidFill>
            </a:endParaRPr>
          </a:p>
        </p:txBody>
      </p:sp>
      <p:sp>
        <p:nvSpPr>
          <p:cNvPr id="16" name="Pladsholder til dato 3">
            <a:extLst>
              <a:ext uri="{FF2B5EF4-FFF2-40B4-BE49-F238E27FC236}">
                <a16:creationId xmlns:a16="http://schemas.microsoft.com/office/drawing/2014/main" id="{E8BEB389-B819-4EBC-9550-61F2892BB7AC}"/>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B9E2D76-8A26-4DAB-A51F-6D7DCCD32CE8}" type="datetime1">
              <a:rPr lang="da-DK" sz="1150" smtClean="0">
                <a:solidFill>
                  <a:schemeClr val="tx1"/>
                </a:solidFill>
              </a:rPr>
              <a:t>19-05-2025</a:t>
            </a:fld>
            <a:endParaRPr lang="da-DK" sz="1150">
              <a:solidFill>
                <a:schemeClr val="tx1"/>
              </a:solidFill>
            </a:endParaRPr>
          </a:p>
        </p:txBody>
      </p:sp>
      <p:sp>
        <p:nvSpPr>
          <p:cNvPr id="18" name="Tekstfelt 17">
            <a:extLst>
              <a:ext uri="{FF2B5EF4-FFF2-40B4-BE49-F238E27FC236}">
                <a16:creationId xmlns:a16="http://schemas.microsoft.com/office/drawing/2014/main" id="{9216C4DB-2F24-4D7D-82BE-EBBAABD67651}"/>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66270B11-C235-2C57-48C4-C367B056A6CA}"/>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49C0BAF1-0A50-0F56-59F9-97093C1CEC98}"/>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Opsummeringssiden skal give udfylder mulighed for at redigere i de indtastede oplysninger </a:t>
            </a:r>
          </a:p>
        </p:txBody>
      </p:sp>
    </p:spTree>
    <p:extLst>
      <p:ext uri="{BB962C8B-B14F-4D97-AF65-F5344CB8AC3E}">
        <p14:creationId xmlns:p14="http://schemas.microsoft.com/office/powerpoint/2010/main" val="487873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09BCD7D6-5FB1-CB31-2164-FF10307E331B}"/>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29817"/>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Kvitteringsside – vis at blanketten er gennemført</a:t>
            </a:r>
            <a:r>
              <a:rPr lang="da-DK" sz="5000"/>
              <a:t> </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CDE2D8CC-7984-4AFB-827F-350C1812D257}"/>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38</a:t>
            </a:fld>
            <a:endParaRPr lang="da-DK" sz="6600">
              <a:solidFill>
                <a:srgbClr val="FFFFFF"/>
              </a:solidFill>
            </a:endParaRPr>
          </a:p>
        </p:txBody>
      </p:sp>
      <p:sp>
        <p:nvSpPr>
          <p:cNvPr id="16" name="Pladsholder til dato 3">
            <a:extLst>
              <a:ext uri="{FF2B5EF4-FFF2-40B4-BE49-F238E27FC236}">
                <a16:creationId xmlns:a16="http://schemas.microsoft.com/office/drawing/2014/main" id="{F0456814-0E9D-4A52-B74B-4A96339BC89B}"/>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5EE5795B-D1E4-4963-968A-A5D9485951D0}" type="datetime1">
              <a:rPr lang="da-DK" sz="1150" smtClean="0">
                <a:solidFill>
                  <a:schemeClr val="tx1"/>
                </a:solidFill>
              </a:rPr>
              <a:t>19-05-2025</a:t>
            </a:fld>
            <a:endParaRPr lang="da-DK" sz="1150">
              <a:solidFill>
                <a:schemeClr val="tx1"/>
              </a:solidFill>
            </a:endParaRPr>
          </a:p>
        </p:txBody>
      </p:sp>
      <p:sp>
        <p:nvSpPr>
          <p:cNvPr id="18" name="Tekstfelt 17">
            <a:extLst>
              <a:ext uri="{FF2B5EF4-FFF2-40B4-BE49-F238E27FC236}">
                <a16:creationId xmlns:a16="http://schemas.microsoft.com/office/drawing/2014/main" id="{E26FE1E9-1D94-4753-8CF6-6D9DACCB3A21}"/>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317BFB75-E0AC-4B1F-22E8-E6E605C51BDD}"/>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500CF745-8921-CE7D-4790-C3456C92B759}"/>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Kvitteringssiden skal vise, at brugeren er færdig og har fuldført selvbetjenings-løsningen med succes</a:t>
            </a:r>
          </a:p>
        </p:txBody>
      </p:sp>
    </p:spTree>
    <p:extLst>
      <p:ext uri="{BB962C8B-B14F-4D97-AF65-F5344CB8AC3E}">
        <p14:creationId xmlns:p14="http://schemas.microsoft.com/office/powerpoint/2010/main" val="1171950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242F280E-B0A7-EDBA-3CFF-1283B225C5D3}"/>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29817"/>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Kvitteringsside – dato og tidsstempel</a:t>
            </a:r>
            <a:r>
              <a:rPr lang="da-DK" sz="5000"/>
              <a:t> </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CDE2D8CC-7984-4AFB-827F-350C1812D257}"/>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39</a:t>
            </a:fld>
            <a:endParaRPr lang="da-DK" sz="6600">
              <a:solidFill>
                <a:srgbClr val="FFFFFF"/>
              </a:solidFill>
            </a:endParaRPr>
          </a:p>
        </p:txBody>
      </p:sp>
      <p:sp>
        <p:nvSpPr>
          <p:cNvPr id="16" name="Pladsholder til dato 3">
            <a:extLst>
              <a:ext uri="{FF2B5EF4-FFF2-40B4-BE49-F238E27FC236}">
                <a16:creationId xmlns:a16="http://schemas.microsoft.com/office/drawing/2014/main" id="{F0456814-0E9D-4A52-B74B-4A96339BC89B}"/>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5EE5795B-D1E4-4963-968A-A5D9485951D0}" type="datetime1">
              <a:rPr lang="da-DK" sz="1150" smtClean="0">
                <a:solidFill>
                  <a:schemeClr val="tx1"/>
                </a:solidFill>
              </a:rPr>
              <a:t>19-05-2025</a:t>
            </a:fld>
            <a:endParaRPr lang="da-DK" sz="1150">
              <a:solidFill>
                <a:schemeClr val="tx1"/>
              </a:solidFill>
            </a:endParaRPr>
          </a:p>
        </p:txBody>
      </p:sp>
      <p:sp>
        <p:nvSpPr>
          <p:cNvPr id="18" name="Tekstfelt 17">
            <a:extLst>
              <a:ext uri="{FF2B5EF4-FFF2-40B4-BE49-F238E27FC236}">
                <a16:creationId xmlns:a16="http://schemas.microsoft.com/office/drawing/2014/main" id="{E26FE1E9-1D94-4753-8CF6-6D9DACCB3A21}"/>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317BFB75-E0AC-4B1F-22E8-E6E605C51BDD}"/>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31D4323C-3922-5B78-925F-24CC4CB659A4}"/>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Kvitteringssiden skal indeholde et dato- og tidsstempel for indsendelse af udfyldelse</a:t>
            </a:r>
          </a:p>
        </p:txBody>
      </p:sp>
    </p:spTree>
    <p:extLst>
      <p:ext uri="{BB962C8B-B14F-4D97-AF65-F5344CB8AC3E}">
        <p14:creationId xmlns:p14="http://schemas.microsoft.com/office/powerpoint/2010/main" val="2583854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ACB5ED-E0D5-402C-9DD7-F165E3C97E7F}"/>
              </a:ext>
            </a:extLst>
          </p:cNvPr>
          <p:cNvSpPr>
            <a:spLocks noGrp="1"/>
          </p:cNvSpPr>
          <p:nvPr>
            <p:ph type="title"/>
          </p:nvPr>
        </p:nvSpPr>
        <p:spPr>
          <a:xfrm>
            <a:off x="1653363" y="365760"/>
            <a:ext cx="9367203" cy="1188720"/>
          </a:xfrm>
        </p:spPr>
        <p:txBody>
          <a:bodyPr>
            <a:normAutofit fontScale="90000"/>
          </a:bodyPr>
          <a:lstStyle/>
          <a:p>
            <a:r>
              <a:rPr lang="da-DK">
                <a:latin typeface="Segoe UI Semibold" panose="020B0702040204020203" pitchFamily="34" charset="0"/>
                <a:cs typeface="Segoe UI Semibold" panose="020B0702040204020203" pitchFamily="34" charset="0"/>
              </a:rPr>
              <a:t>Sprog på introside og i blanketløsning</a:t>
            </a:r>
          </a:p>
        </p:txBody>
      </p:sp>
      <p:sp>
        <p:nvSpPr>
          <p:cNvPr id="5" name="Pladsholder til sidefod 4">
            <a:extLst>
              <a:ext uri="{FF2B5EF4-FFF2-40B4-BE49-F238E27FC236}">
                <a16:creationId xmlns:a16="http://schemas.microsoft.com/office/drawing/2014/main" id="{AE165985-2D8D-4A59-9919-EC2C61F22F2A}"/>
              </a:ext>
            </a:extLst>
          </p:cNvPr>
          <p:cNvSpPr>
            <a:spLocks noGrp="1"/>
          </p:cNvSpPr>
          <p:nvPr>
            <p:ph type="ftr" sz="quarter" idx="11"/>
          </p:nvPr>
        </p:nvSpPr>
        <p:spPr>
          <a:xfrm>
            <a:off x="4277367" y="6356350"/>
            <a:ext cx="4114800" cy="365125"/>
          </a:xfrm>
        </p:spPr>
        <p:txBody>
          <a:bodyPr>
            <a:normAutofit/>
          </a:bodyPr>
          <a:lstStyle/>
          <a:p>
            <a:r>
              <a:rPr lang="da-DK">
                <a:solidFill>
                  <a:schemeClr val="tx1">
                    <a:alpha val="80000"/>
                  </a:schemeClr>
                </a:solidFill>
              </a:rPr>
              <a:t>Virk Kvalitetssikringsrapport</a:t>
            </a:r>
          </a:p>
        </p:txBody>
      </p:sp>
      <p:sp>
        <p:nvSpPr>
          <p:cNvPr id="6" name="Pladsholder til slidenummer 5">
            <a:extLst>
              <a:ext uri="{FF2B5EF4-FFF2-40B4-BE49-F238E27FC236}">
                <a16:creationId xmlns:a16="http://schemas.microsoft.com/office/drawing/2014/main" id="{6694311E-E360-4A6D-B04F-48A4D34B2068}"/>
              </a:ext>
            </a:extLst>
          </p:cNvPr>
          <p:cNvSpPr>
            <a:spLocks noGrp="1"/>
          </p:cNvSpPr>
          <p:nvPr>
            <p:ph type="sldNum" sz="quarter" idx="12"/>
          </p:nvPr>
        </p:nvSpPr>
        <p:spPr>
          <a:xfrm>
            <a:off x="9091182" y="6356350"/>
            <a:ext cx="1929384" cy="365125"/>
          </a:xfrm>
        </p:spPr>
        <p:txBody>
          <a:bodyPr>
            <a:normAutofit/>
          </a:bodyPr>
          <a:lstStyle/>
          <a:p>
            <a:pPr>
              <a:spcAft>
                <a:spcPts val="600"/>
              </a:spcAft>
            </a:pPr>
            <a:fld id="{A79BA939-4900-4722-9409-16534FEE92D1}" type="slidenum">
              <a:rPr lang="da-DK">
                <a:solidFill>
                  <a:schemeClr val="tx1">
                    <a:alpha val="80000"/>
                  </a:schemeClr>
                </a:solidFill>
              </a:rPr>
              <a:pPr>
                <a:spcAft>
                  <a:spcPts val="600"/>
                </a:spcAft>
              </a:pPr>
              <a:t>4</a:t>
            </a:fld>
            <a:endParaRPr lang="da-DK">
              <a:solidFill>
                <a:schemeClr val="tx1">
                  <a:alpha val="80000"/>
                </a:schemeClr>
              </a:solidFill>
            </a:endParaRPr>
          </a:p>
        </p:txBody>
      </p:sp>
      <p:sp>
        <p:nvSpPr>
          <p:cNvPr id="7" name="Freeform: Shape 54">
            <a:extLst>
              <a:ext uri="{FF2B5EF4-FFF2-40B4-BE49-F238E27FC236}">
                <a16:creationId xmlns:a16="http://schemas.microsoft.com/office/drawing/2014/main" id="{A2BFCF47-8595-D8E5-FB90-B6C0D0C58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D2CCA794-2C60-4D35-A48A-5EA228AC7F75}"/>
              </a:ext>
            </a:extLst>
          </p:cNvPr>
          <p:cNvSpPr>
            <a:spLocks noGrp="1"/>
          </p:cNvSpPr>
          <p:nvPr>
            <p:ph idx="1"/>
          </p:nvPr>
        </p:nvSpPr>
        <p:spPr>
          <a:xfrm>
            <a:off x="1653363" y="2176272"/>
            <a:ext cx="9367204" cy="4041648"/>
          </a:xfrm>
        </p:spPr>
        <p:txBody>
          <a:bodyPr anchor="t">
            <a:normAutofit/>
          </a:bodyPr>
          <a:lstStyle/>
          <a:p>
            <a:pPr marL="0" indent="0">
              <a:spcBef>
                <a:spcPts val="1200"/>
              </a:spcBef>
              <a:buNone/>
            </a:pPr>
            <a:r>
              <a:rPr lang="da-DK" sz="2400">
                <a:latin typeface="Segoe UI" panose="020B0502040204020203" pitchFamily="34" charset="0"/>
                <a:ea typeface="Calibri" panose="020F0502020204030204" pitchFamily="34" charset="0"/>
                <a:cs typeface="Segoe UI" panose="020B0502040204020203" pitchFamily="34" charset="0"/>
              </a:rPr>
              <a:t>Sproget skal være læsevenligt, både på </a:t>
            </a:r>
            <a:r>
              <a:rPr lang="da-DK" sz="2400" err="1">
                <a:latin typeface="Segoe UI" panose="020B0502040204020203" pitchFamily="34" charset="0"/>
                <a:ea typeface="Calibri" panose="020F0502020204030204" pitchFamily="34" charset="0"/>
                <a:cs typeface="Segoe UI" panose="020B0502040204020203" pitchFamily="34" charset="0"/>
              </a:rPr>
              <a:t>Virks</a:t>
            </a:r>
            <a:r>
              <a:rPr lang="da-DK" sz="2400">
                <a:latin typeface="Segoe UI" panose="020B0502040204020203" pitchFamily="34" charset="0"/>
                <a:ea typeface="Calibri" panose="020F0502020204030204" pitchFamily="34" charset="0"/>
                <a:cs typeface="Segoe UI" panose="020B0502040204020203" pitchFamily="34" charset="0"/>
              </a:rPr>
              <a:t> introsider og i selve blanketterne.</a:t>
            </a:r>
          </a:p>
          <a:p>
            <a:pPr marL="0" indent="0">
              <a:spcBef>
                <a:spcPts val="1200"/>
              </a:spcBef>
              <a:buNone/>
            </a:pPr>
            <a:r>
              <a:rPr lang="da-DK" sz="2400">
                <a:latin typeface="Segoe UI" panose="020B0502040204020203" pitchFamily="34" charset="0"/>
                <a:ea typeface="Calibri" panose="020F0502020204030204" pitchFamily="34" charset="0"/>
                <a:cs typeface="Segoe UI" panose="020B0502040204020203" pitchFamily="34" charset="0"/>
              </a:rPr>
              <a:t>Derfor er det vigtigt, at I har fokus på, at sproget på introsiderne og i blanketterne er let at forstå, kortfattet og korrekt.</a:t>
            </a:r>
          </a:p>
          <a:p>
            <a:pPr marL="0" indent="0">
              <a:spcBef>
                <a:spcPts val="1200"/>
              </a:spcBef>
              <a:buNone/>
            </a:pPr>
            <a:r>
              <a:rPr lang="da-DK" sz="2400">
                <a:latin typeface="Segoe UI" panose="020B0502040204020203" pitchFamily="34" charset="0"/>
                <a:ea typeface="Calibri" panose="020F0502020204030204" pitchFamily="34" charset="0"/>
                <a:cs typeface="Segoe UI" panose="020B0502040204020203" pitchFamily="34" charset="0"/>
              </a:rPr>
              <a:t>Under </a:t>
            </a:r>
            <a:r>
              <a:rPr lang="da-DK" sz="2400" i="1">
                <a:latin typeface="Segoe UI" panose="020B0502040204020203" pitchFamily="34" charset="0"/>
                <a:ea typeface="Calibri" panose="020F0502020204030204" pitchFamily="34" charset="0"/>
                <a:cs typeface="Segoe UI" panose="020B0502040204020203" pitchFamily="34" charset="0"/>
                <a:hlinkClick r:id="rId2"/>
              </a:rPr>
              <a:t>Vejledning til indhold på Virk</a:t>
            </a:r>
            <a:r>
              <a:rPr lang="da-DK" sz="2400">
                <a:latin typeface="Segoe UI" panose="020B0502040204020203" pitchFamily="34" charset="0"/>
                <a:ea typeface="Calibri" panose="020F0502020204030204" pitchFamily="34" charset="0"/>
                <a:cs typeface="Segoe UI" panose="020B0502040204020203" pitchFamily="34" charset="0"/>
              </a:rPr>
              <a:t> og </a:t>
            </a:r>
            <a:r>
              <a:rPr lang="da-DK" sz="2400">
                <a:latin typeface="Segoe UI" panose="020B0502040204020203" pitchFamily="34" charset="0"/>
                <a:ea typeface="Calibri" panose="020F0502020204030204" pitchFamily="34" charset="0"/>
                <a:cs typeface="Segoe UI" panose="020B0502040204020203" pitchFamily="34" charset="0"/>
                <a:hlinkClick r:id="rId3"/>
              </a:rPr>
              <a:t>Krav til løsninger på Virk (pdf)</a:t>
            </a:r>
            <a:r>
              <a:rPr lang="da-DK" sz="2400">
                <a:latin typeface="Segoe UI" panose="020B0502040204020203" pitchFamily="34" charset="0"/>
                <a:ea typeface="Calibri" panose="020F0502020204030204" pitchFamily="34" charset="0"/>
                <a:cs typeface="Segoe UI" panose="020B0502040204020203" pitchFamily="34" charset="0"/>
              </a:rPr>
              <a:t> finder I mere vejledning til hvordan I skriver gode tekster til Virk.</a:t>
            </a:r>
            <a:endParaRPr lang="da-DK" sz="2400" i="1">
              <a:latin typeface="Segoe UI" panose="020B0502040204020203" pitchFamily="34" charset="0"/>
              <a:ea typeface="Calibri" panose="020F0502020204030204" pitchFamily="34" charset="0"/>
              <a:cs typeface="Segoe UI" panose="020B0502040204020203" pitchFamily="34" charset="0"/>
            </a:endParaRPr>
          </a:p>
        </p:txBody>
      </p:sp>
      <p:sp>
        <p:nvSpPr>
          <p:cNvPr id="9" name="Freeform: Shape 56">
            <a:extLst>
              <a:ext uri="{FF2B5EF4-FFF2-40B4-BE49-F238E27FC236}">
                <a16:creationId xmlns:a16="http://schemas.microsoft.com/office/drawing/2014/main" id="{F699A365-EBB5-31A0-9D6E-288B5C7074F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0039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52">
            <a:extLst>
              <a:ext uri="{FF2B5EF4-FFF2-40B4-BE49-F238E27FC236}">
                <a16:creationId xmlns:a16="http://schemas.microsoft.com/office/drawing/2014/main" id="{B5326EB2-FA94-CF77-0B68-E0A2F7522D4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rgbClr val="E3E3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83387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78BA0022-5BD7-0B66-7019-D68B21E8C846}"/>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29817"/>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Kvitteringsside – vis informationer og data</a:t>
            </a:r>
            <a:r>
              <a:rPr lang="da-DK" sz="5000"/>
              <a:t> </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CDE2D8CC-7984-4AFB-827F-350C1812D257}"/>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40</a:t>
            </a:fld>
            <a:endParaRPr lang="da-DK" sz="6600">
              <a:solidFill>
                <a:srgbClr val="FFFFFF"/>
              </a:solidFill>
            </a:endParaRPr>
          </a:p>
        </p:txBody>
      </p:sp>
      <p:sp>
        <p:nvSpPr>
          <p:cNvPr id="16" name="Pladsholder til dato 3">
            <a:extLst>
              <a:ext uri="{FF2B5EF4-FFF2-40B4-BE49-F238E27FC236}">
                <a16:creationId xmlns:a16="http://schemas.microsoft.com/office/drawing/2014/main" id="{F0456814-0E9D-4A52-B74B-4A96339BC89B}"/>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5EE5795B-D1E4-4963-968A-A5D9485951D0}" type="datetime1">
              <a:rPr lang="da-DK" sz="1150" smtClean="0">
                <a:solidFill>
                  <a:schemeClr val="tx1"/>
                </a:solidFill>
              </a:rPr>
              <a:t>19-05-2025</a:t>
            </a:fld>
            <a:endParaRPr lang="da-DK" sz="1150">
              <a:solidFill>
                <a:schemeClr val="tx1"/>
              </a:solidFill>
            </a:endParaRPr>
          </a:p>
        </p:txBody>
      </p:sp>
      <p:sp>
        <p:nvSpPr>
          <p:cNvPr id="18" name="Tekstfelt 17">
            <a:extLst>
              <a:ext uri="{FF2B5EF4-FFF2-40B4-BE49-F238E27FC236}">
                <a16:creationId xmlns:a16="http://schemas.microsoft.com/office/drawing/2014/main" id="{E26FE1E9-1D94-4753-8CF6-6D9DACCB3A21}"/>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317BFB75-E0AC-4B1F-22E8-E6E605C51BDD}"/>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57755706-3BAD-C178-5248-C3CDA3798C2E}"/>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Kvitteringssiden skal vise, hvilke informationer og data, der er afleveret</a:t>
            </a:r>
          </a:p>
        </p:txBody>
      </p:sp>
    </p:spTree>
    <p:extLst>
      <p:ext uri="{BB962C8B-B14F-4D97-AF65-F5344CB8AC3E}">
        <p14:creationId xmlns:p14="http://schemas.microsoft.com/office/powerpoint/2010/main" val="757273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27A130D5-CF30-D1C5-6290-294167B42021}"/>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29817"/>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Kvitteringsside - printbar</a:t>
            </a:r>
            <a:r>
              <a:rPr lang="da-DK" sz="5000"/>
              <a:t> </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CDE2D8CC-7984-4AFB-827F-350C1812D257}"/>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41</a:t>
            </a:fld>
            <a:endParaRPr lang="da-DK" sz="6600">
              <a:solidFill>
                <a:srgbClr val="FFFFFF"/>
              </a:solidFill>
            </a:endParaRPr>
          </a:p>
        </p:txBody>
      </p:sp>
      <p:sp>
        <p:nvSpPr>
          <p:cNvPr id="16" name="Pladsholder til dato 3">
            <a:extLst>
              <a:ext uri="{FF2B5EF4-FFF2-40B4-BE49-F238E27FC236}">
                <a16:creationId xmlns:a16="http://schemas.microsoft.com/office/drawing/2014/main" id="{F0456814-0E9D-4A52-B74B-4A96339BC89B}"/>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5EE5795B-D1E4-4963-968A-A5D9485951D0}" type="datetime1">
              <a:rPr lang="da-DK" sz="1150" smtClean="0">
                <a:solidFill>
                  <a:schemeClr val="tx1"/>
                </a:solidFill>
              </a:rPr>
              <a:t>19-05-2025</a:t>
            </a:fld>
            <a:endParaRPr lang="da-DK" sz="1150">
              <a:solidFill>
                <a:schemeClr val="tx1"/>
              </a:solidFill>
            </a:endParaRPr>
          </a:p>
        </p:txBody>
      </p:sp>
      <p:sp>
        <p:nvSpPr>
          <p:cNvPr id="18" name="Tekstfelt 17">
            <a:extLst>
              <a:ext uri="{FF2B5EF4-FFF2-40B4-BE49-F238E27FC236}">
                <a16:creationId xmlns:a16="http://schemas.microsoft.com/office/drawing/2014/main" id="{E26FE1E9-1D94-4753-8CF6-6D9DACCB3A21}"/>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317BFB75-E0AC-4B1F-22E8-E6E605C51BDD}"/>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D1BDABAE-7EF4-AD58-11C8-6B1DA1206F0E}"/>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Kvitteringssiden skal være printbar</a:t>
            </a:r>
          </a:p>
        </p:txBody>
      </p:sp>
    </p:spTree>
    <p:extLst>
      <p:ext uri="{BB962C8B-B14F-4D97-AF65-F5344CB8AC3E}">
        <p14:creationId xmlns:p14="http://schemas.microsoft.com/office/powerpoint/2010/main" val="962155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692C6D4E-ADF4-9E5E-9A36-5B039DDB3C31}"/>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050" y="47081"/>
            <a:ext cx="8632483"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Selvbetjeningsløsning i </a:t>
            </a:r>
            <a:r>
              <a:rPr lang="da-DK" sz="2000" b="1" u="sng" err="1">
                <a:latin typeface="Segoe UI Semibold" panose="020B0702040204020203" pitchFamily="34" charset="0"/>
                <a:cs typeface="Segoe UI Semibold" panose="020B0702040204020203" pitchFamily="34" charset="0"/>
              </a:rPr>
              <a:t>testversion</a:t>
            </a:r>
            <a:r>
              <a:rPr lang="da-DK" sz="2000" b="1" u="sng">
                <a:latin typeface="Segoe UI Semibold" panose="020B0702040204020203" pitchFamily="34" charset="0"/>
                <a:cs typeface="Segoe UI Semibold" panose="020B0702040204020203" pitchFamily="34" charset="0"/>
              </a:rPr>
              <a:t> tilgængelig for Virk </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D320903A-4067-4E0C-A1BB-9D416FC2F7B5}"/>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42</a:t>
            </a:fld>
            <a:endParaRPr lang="da-DK" sz="6600">
              <a:solidFill>
                <a:srgbClr val="FFFFFF"/>
              </a:solidFill>
            </a:endParaRPr>
          </a:p>
        </p:txBody>
      </p:sp>
      <p:sp>
        <p:nvSpPr>
          <p:cNvPr id="16" name="Pladsholder til dato 3">
            <a:extLst>
              <a:ext uri="{FF2B5EF4-FFF2-40B4-BE49-F238E27FC236}">
                <a16:creationId xmlns:a16="http://schemas.microsoft.com/office/drawing/2014/main" id="{97E2961E-84C3-4111-84CD-0EA5EB61E5D9}"/>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68DDB046-4F5D-4ED2-8223-8CC549BC8402}" type="datetime1">
              <a:rPr lang="da-DK" sz="1150" smtClean="0">
                <a:solidFill>
                  <a:schemeClr val="tx1"/>
                </a:solidFill>
              </a:rPr>
              <a:t>19-05-2025</a:t>
            </a:fld>
            <a:endParaRPr lang="da-DK" sz="1150">
              <a:solidFill>
                <a:schemeClr val="tx1"/>
              </a:solidFill>
            </a:endParaRPr>
          </a:p>
        </p:txBody>
      </p:sp>
      <p:sp>
        <p:nvSpPr>
          <p:cNvPr id="18" name="Tekstfelt 17">
            <a:extLst>
              <a:ext uri="{FF2B5EF4-FFF2-40B4-BE49-F238E27FC236}">
                <a16:creationId xmlns:a16="http://schemas.microsoft.com/office/drawing/2014/main" id="{6C611588-E110-4257-B828-10DA6527FF17}"/>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72742ADB-470E-19F7-7419-CC91C680A593}"/>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C775FB9E-07FF-0FD4-81D5-04C935D5B413}"/>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a:cs typeface="Segoe UI"/>
              </a:rPr>
              <a:t>Ved gennemgang skal løsningen kunne tilgås i en </a:t>
            </a:r>
            <a:r>
              <a:rPr lang="da-DK" sz="1200" err="1">
                <a:latin typeface="Segoe UI"/>
                <a:cs typeface="Segoe UI"/>
              </a:rPr>
              <a:t>testversion</a:t>
            </a:r>
            <a:r>
              <a:rPr lang="da-DK" sz="1200">
                <a:latin typeface="Segoe UI"/>
                <a:cs typeface="Segoe UI"/>
              </a:rPr>
              <a:t>, der er koblet op til NemID testcertifikater. </a:t>
            </a:r>
          </a:p>
        </p:txBody>
      </p:sp>
    </p:spTree>
    <p:extLst>
      <p:ext uri="{BB962C8B-B14F-4D97-AF65-F5344CB8AC3E}">
        <p14:creationId xmlns:p14="http://schemas.microsoft.com/office/powerpoint/2010/main" val="3433069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ktangel 2">
            <a:extLst>
              <a:ext uri="{FF2B5EF4-FFF2-40B4-BE49-F238E27FC236}">
                <a16:creationId xmlns:a16="http://schemas.microsoft.com/office/drawing/2014/main" id="{8722B381-232F-E7F1-EA95-1A9A84CF154D}"/>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Fællesoffentlig brugertest</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4" name="Retvinklet trekant 13" descr="Rød - Fejlen er alvorlig og skal rettes inden publicering">
            <a:extLst>
              <a:ext uri="{FF2B5EF4-FFF2-40B4-BE49-F238E27FC236}">
                <a16:creationId xmlns:a16="http://schemas.microsoft.com/office/drawing/2014/main" id="{3BBF440E-DEC2-4AF7-97F7-9DB05D49EB96}"/>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dirty="0">
                <a:solidFill>
                  <a:srgbClr val="FFFFFF"/>
                </a:solidFill>
              </a:rPr>
              <a:pPr>
                <a:lnSpc>
                  <a:spcPct val="90000"/>
                </a:lnSpc>
                <a:spcAft>
                  <a:spcPts val="600"/>
                </a:spcAft>
              </a:pPr>
              <a:t>43</a:t>
            </a:fld>
            <a:endParaRPr lang="da-DK" sz="6600">
              <a:solidFill>
                <a:srgbClr val="FFFFFF"/>
              </a:solidFill>
            </a:endParaRPr>
          </a:p>
        </p:txBody>
      </p:sp>
      <p:sp>
        <p:nvSpPr>
          <p:cNvPr id="16" name="Pladsholder til dato 3">
            <a:extLst>
              <a:ext uri="{FF2B5EF4-FFF2-40B4-BE49-F238E27FC236}">
                <a16:creationId xmlns:a16="http://schemas.microsoft.com/office/drawing/2014/main" id="{68E5E24C-B047-468D-93F2-EA40A90F7A3B}"/>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BB9FDFE-337C-484D-8A1F-1F76258BEB3C}" type="datetime1">
              <a:rPr lang="da-DK" sz="1150" dirty="0" smtClean="0">
                <a:solidFill>
                  <a:schemeClr val="tx1"/>
                </a:solidFill>
              </a:rPr>
              <a:t>19-05-2025</a:t>
            </a:fld>
            <a:endParaRPr lang="da-DK" sz="1150">
              <a:solidFill>
                <a:schemeClr val="tx1"/>
              </a:solidFill>
            </a:endParaRPr>
          </a:p>
        </p:txBody>
      </p:sp>
      <p:sp>
        <p:nvSpPr>
          <p:cNvPr id="18" name="Tekstfelt 17">
            <a:extLst>
              <a:ext uri="{FF2B5EF4-FFF2-40B4-BE49-F238E27FC236}">
                <a16:creationId xmlns:a16="http://schemas.microsoft.com/office/drawing/2014/main" id="{9CF2E270-D13A-4BCC-843F-0F4D635F6C33}"/>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7" name="Tekstfelt 6">
            <a:extLst>
              <a:ext uri="{FF2B5EF4-FFF2-40B4-BE49-F238E27FC236}">
                <a16:creationId xmlns:a16="http://schemas.microsoft.com/office/drawing/2014/main" id="{6B72FC94-5B6F-5A25-81DF-CACE13ACC17C}"/>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4" name="Tekstfelt 3">
            <a:extLst>
              <a:ext uri="{FF2B5EF4-FFF2-40B4-BE49-F238E27FC236}">
                <a16:creationId xmlns:a16="http://schemas.microsoft.com/office/drawing/2014/main" id="{60317229-493C-DA84-4290-49BF217C3472}"/>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a:cs typeface="Segoe UI"/>
              </a:rPr>
              <a:t>Den godkendte brugertest skal være Virk i hænde før løsningen publiceres. </a:t>
            </a:r>
          </a:p>
        </p:txBody>
      </p:sp>
    </p:spTree>
    <p:extLst>
      <p:ext uri="{BB962C8B-B14F-4D97-AF65-F5344CB8AC3E}">
        <p14:creationId xmlns:p14="http://schemas.microsoft.com/office/powerpoint/2010/main" val="1186421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ktangel 2">
            <a:extLst>
              <a:ext uri="{FF2B5EF4-FFF2-40B4-BE49-F238E27FC236}">
                <a16:creationId xmlns:a16="http://schemas.microsoft.com/office/drawing/2014/main" id="{D71FCB5A-E31D-21B4-3046-55DBF9B643AF}"/>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Øvrige bemærkninger</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4" name="Retvinklet trekant 13" descr="Grå - fejlen er ikke alvorlig og kan betragtes som en anbefaling">
            <a:extLst>
              <a:ext uri="{FF2B5EF4-FFF2-40B4-BE49-F238E27FC236}">
                <a16:creationId xmlns:a16="http://schemas.microsoft.com/office/drawing/2014/main" id="{3BBF440E-DEC2-4AF7-97F7-9DB05D49EB96}"/>
              </a:ext>
            </a:extLst>
          </p:cNvPr>
          <p:cNvSpPr/>
          <p:nvPr/>
        </p:nvSpPr>
        <p:spPr>
          <a:xfrm rot="16200000">
            <a:off x="8622441" y="3285421"/>
            <a:ext cx="3200400" cy="329184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44</a:t>
            </a:fld>
            <a:endParaRPr lang="da-DK" sz="6600">
              <a:solidFill>
                <a:srgbClr val="FFFFFF"/>
              </a:solidFill>
            </a:endParaRPr>
          </a:p>
        </p:txBody>
      </p:sp>
      <p:sp>
        <p:nvSpPr>
          <p:cNvPr id="16" name="Pladsholder til dato 3">
            <a:extLst>
              <a:ext uri="{FF2B5EF4-FFF2-40B4-BE49-F238E27FC236}">
                <a16:creationId xmlns:a16="http://schemas.microsoft.com/office/drawing/2014/main" id="{68E5E24C-B047-468D-93F2-EA40A90F7A3B}"/>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BB9FDFE-337C-484D-8A1F-1F76258BEB3C}" type="datetime1">
              <a:rPr lang="da-DK" sz="1150" smtClean="0">
                <a:solidFill>
                  <a:schemeClr val="tx1"/>
                </a:solidFill>
              </a:rPr>
              <a:t>19-05-2025</a:t>
            </a:fld>
            <a:endParaRPr lang="da-DK" sz="1150">
              <a:solidFill>
                <a:schemeClr val="tx1"/>
              </a:solidFill>
            </a:endParaRPr>
          </a:p>
        </p:txBody>
      </p:sp>
      <p:sp>
        <p:nvSpPr>
          <p:cNvPr id="18" name="Tekstfelt 17">
            <a:extLst>
              <a:ext uri="{FF2B5EF4-FFF2-40B4-BE49-F238E27FC236}">
                <a16:creationId xmlns:a16="http://schemas.microsoft.com/office/drawing/2014/main" id="{9CF2E270-D13A-4BCC-843F-0F4D635F6C33}"/>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7" name="Tekstfelt 6">
            <a:extLst>
              <a:ext uri="{FF2B5EF4-FFF2-40B4-BE49-F238E27FC236}">
                <a16:creationId xmlns:a16="http://schemas.microsoft.com/office/drawing/2014/main" id="{76F2D1D4-84D6-A94B-427E-417849C25592}"/>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Grå</a:t>
            </a:r>
            <a:endParaRPr lang="da-DK">
              <a:solidFill>
                <a:schemeClr val="bg1"/>
              </a:solidFill>
            </a:endParaRPr>
          </a:p>
        </p:txBody>
      </p:sp>
      <p:sp>
        <p:nvSpPr>
          <p:cNvPr id="4" name="Tekstfelt 3">
            <a:extLst>
              <a:ext uri="{FF2B5EF4-FFF2-40B4-BE49-F238E27FC236}">
                <a16:creationId xmlns:a16="http://schemas.microsoft.com/office/drawing/2014/main" id="{5F045A5B-BADC-F515-EA27-B06FFAF00E55}"/>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Evt. øvrige bemærkninger fra kvalitetssikring, f.eks. anbefalinger til sprog</a:t>
            </a:r>
          </a:p>
        </p:txBody>
      </p:sp>
    </p:spTree>
    <p:extLst>
      <p:ext uri="{BB962C8B-B14F-4D97-AF65-F5344CB8AC3E}">
        <p14:creationId xmlns:p14="http://schemas.microsoft.com/office/powerpoint/2010/main" val="2829781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41FAEE-A29E-4657-9186-17DC124F1938}"/>
              </a:ext>
            </a:extLst>
          </p:cNvPr>
          <p:cNvSpPr>
            <a:spLocks noGrp="1"/>
          </p:cNvSpPr>
          <p:nvPr>
            <p:ph type="title"/>
          </p:nvPr>
        </p:nvSpPr>
        <p:spPr>
          <a:xfrm>
            <a:off x="1655064" y="365760"/>
            <a:ext cx="9363456" cy="1188720"/>
          </a:xfrm>
        </p:spPr>
        <p:txBody>
          <a:bodyPr>
            <a:normAutofit/>
          </a:bodyPr>
          <a:lstStyle/>
          <a:p>
            <a:r>
              <a:rPr lang="da-DK">
                <a:latin typeface="Segoe UI Semibold" panose="020B0702040204020203" pitchFamily="34" charset="0"/>
                <a:cs typeface="Segoe UI Semibold" panose="020B0702040204020203" pitchFamily="34" charset="0"/>
              </a:rPr>
              <a:t>Søgeord føjet til introsiden på Virk</a:t>
            </a:r>
          </a:p>
        </p:txBody>
      </p:sp>
      <p:sp>
        <p:nvSpPr>
          <p:cNvPr id="14" name="Freeform: Shape 13">
            <a:extLst>
              <a:ext uri="{FF2B5EF4-FFF2-40B4-BE49-F238E27FC236}">
                <a16:creationId xmlns:a16="http://schemas.microsoft.com/office/drawing/2014/main" id="{A3663F10-4AEF-432D-B195-513FD353914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Pladsholder til dato 3">
            <a:extLst>
              <a:ext uri="{FF2B5EF4-FFF2-40B4-BE49-F238E27FC236}">
                <a16:creationId xmlns:a16="http://schemas.microsoft.com/office/drawing/2014/main" id="{E8615AD9-F0FC-4283-A0DE-87E5DFD9F2DC}"/>
              </a:ext>
            </a:extLst>
          </p:cNvPr>
          <p:cNvSpPr>
            <a:spLocks noGrp="1"/>
          </p:cNvSpPr>
          <p:nvPr>
            <p:ph type="dt" sz="half" idx="10"/>
          </p:nvPr>
        </p:nvSpPr>
        <p:spPr>
          <a:xfrm>
            <a:off x="1645920" y="6355080"/>
            <a:ext cx="1929384" cy="365125"/>
          </a:xfrm>
        </p:spPr>
        <p:txBody>
          <a:bodyPr>
            <a:normAutofit/>
          </a:bodyPr>
          <a:lstStyle/>
          <a:p>
            <a:pPr>
              <a:spcAft>
                <a:spcPts val="600"/>
              </a:spcAft>
            </a:pPr>
            <a:fld id="{0090D8A6-476A-4E2B-8771-D0748A493D90}" type="datetime1">
              <a:rPr lang="da-DK" smtClean="0">
                <a:solidFill>
                  <a:schemeClr val="tx1">
                    <a:alpha val="80000"/>
                  </a:schemeClr>
                </a:solidFill>
              </a:rPr>
              <a:t>19-05-2025</a:t>
            </a:fld>
            <a:endParaRPr lang="da-DK">
              <a:solidFill>
                <a:schemeClr val="tx1">
                  <a:alpha val="80000"/>
                </a:schemeClr>
              </a:solidFill>
            </a:endParaRPr>
          </a:p>
        </p:txBody>
      </p:sp>
      <p:sp>
        <p:nvSpPr>
          <p:cNvPr id="5" name="Pladsholder til sidefod 4">
            <a:extLst>
              <a:ext uri="{FF2B5EF4-FFF2-40B4-BE49-F238E27FC236}">
                <a16:creationId xmlns:a16="http://schemas.microsoft.com/office/drawing/2014/main" id="{D7440414-B979-4ED9-95B7-CDB3C1E3EFA2}"/>
              </a:ext>
            </a:extLst>
          </p:cNvPr>
          <p:cNvSpPr>
            <a:spLocks noGrp="1"/>
          </p:cNvSpPr>
          <p:nvPr>
            <p:ph type="ftr" sz="quarter" idx="11"/>
          </p:nvPr>
        </p:nvSpPr>
        <p:spPr>
          <a:xfrm>
            <a:off x="4279392" y="6355080"/>
            <a:ext cx="4114800" cy="365125"/>
          </a:xfrm>
          <a:noFill/>
        </p:spPr>
        <p:txBody>
          <a:bodyPr>
            <a:normAutofit/>
          </a:bodyPr>
          <a:lstStyle/>
          <a:p>
            <a:pPr>
              <a:spcAft>
                <a:spcPts val="600"/>
              </a:spcAft>
            </a:pPr>
            <a:r>
              <a:rPr lang="da-DK">
                <a:solidFill>
                  <a:schemeClr val="tx1">
                    <a:alpha val="80000"/>
                  </a:schemeClr>
                </a:solidFill>
              </a:rPr>
              <a:t>Virk Kvalitetssikringsrapport</a:t>
            </a:r>
          </a:p>
        </p:txBody>
      </p:sp>
      <p:sp>
        <p:nvSpPr>
          <p:cNvPr id="6" name="Pladsholder til slidenummer 5">
            <a:extLst>
              <a:ext uri="{FF2B5EF4-FFF2-40B4-BE49-F238E27FC236}">
                <a16:creationId xmlns:a16="http://schemas.microsoft.com/office/drawing/2014/main" id="{003DB11D-76AA-42ED-BE21-F529F98952DF}"/>
              </a:ext>
            </a:extLst>
          </p:cNvPr>
          <p:cNvSpPr>
            <a:spLocks noGrp="1"/>
          </p:cNvSpPr>
          <p:nvPr>
            <p:ph type="sldNum" sz="quarter" idx="12"/>
          </p:nvPr>
        </p:nvSpPr>
        <p:spPr>
          <a:xfrm>
            <a:off x="9089136" y="6355080"/>
            <a:ext cx="1929384" cy="365125"/>
          </a:xfrm>
        </p:spPr>
        <p:txBody>
          <a:bodyPr>
            <a:normAutofit/>
          </a:bodyPr>
          <a:lstStyle/>
          <a:p>
            <a:pPr>
              <a:spcAft>
                <a:spcPts val="600"/>
              </a:spcAft>
            </a:pPr>
            <a:fld id="{A79BA939-4900-4722-9409-16534FEE92D1}" type="slidenum">
              <a:rPr lang="da-DK">
                <a:solidFill>
                  <a:schemeClr val="tx1">
                    <a:alpha val="80000"/>
                  </a:schemeClr>
                </a:solidFill>
              </a:rPr>
              <a:pPr>
                <a:spcAft>
                  <a:spcPts val="600"/>
                </a:spcAft>
              </a:pPr>
              <a:t>45</a:t>
            </a:fld>
            <a:endParaRPr lang="da-DK">
              <a:solidFill>
                <a:schemeClr val="tx1">
                  <a:alpha val="80000"/>
                </a:schemeClr>
              </a:solidFill>
            </a:endParaRPr>
          </a:p>
        </p:txBody>
      </p:sp>
      <p:graphicFrame>
        <p:nvGraphicFramePr>
          <p:cNvPr id="7" name="Tabel 7">
            <a:extLst>
              <a:ext uri="{FF2B5EF4-FFF2-40B4-BE49-F238E27FC236}">
                <a16:creationId xmlns:a16="http://schemas.microsoft.com/office/drawing/2014/main" id="{A4186A61-2BE5-40A3-AB15-D32522FAA6F6}"/>
              </a:ext>
            </a:extLst>
          </p:cNvPr>
          <p:cNvGraphicFramePr>
            <a:graphicFrameLocks noGrp="1"/>
          </p:cNvGraphicFramePr>
          <p:nvPr>
            <p:ph idx="1"/>
            <p:extLst>
              <p:ext uri="{D42A27DB-BD31-4B8C-83A1-F6EECF244321}">
                <p14:modId xmlns:p14="http://schemas.microsoft.com/office/powerpoint/2010/main" val="4250569591"/>
              </p:ext>
            </p:extLst>
          </p:nvPr>
        </p:nvGraphicFramePr>
        <p:xfrm>
          <a:off x="3168181" y="2857500"/>
          <a:ext cx="6337222" cy="1783080"/>
        </p:xfrm>
        <a:graphic>
          <a:graphicData uri="http://schemas.openxmlformats.org/drawingml/2006/table">
            <a:tbl>
              <a:tblPr firstRow="1" bandRow="1">
                <a:tableStyleId>{00A15C55-8517-42AA-B614-E9B94910E393}</a:tableStyleId>
              </a:tblPr>
              <a:tblGrid>
                <a:gridCol w="1899930">
                  <a:extLst>
                    <a:ext uri="{9D8B030D-6E8A-4147-A177-3AD203B41FA5}">
                      <a16:colId xmlns:a16="http://schemas.microsoft.com/office/drawing/2014/main" val="557706486"/>
                    </a:ext>
                  </a:extLst>
                </a:gridCol>
                <a:gridCol w="4437292">
                  <a:extLst>
                    <a:ext uri="{9D8B030D-6E8A-4147-A177-3AD203B41FA5}">
                      <a16:colId xmlns:a16="http://schemas.microsoft.com/office/drawing/2014/main" val="1346117444"/>
                    </a:ext>
                  </a:extLst>
                </a:gridCol>
              </a:tblGrid>
              <a:tr h="340282">
                <a:tc>
                  <a:txBody>
                    <a:bodyPr/>
                    <a:lstStyle/>
                    <a:p>
                      <a:r>
                        <a:rPr lang="da-DK" sz="1400" dirty="0">
                          <a:latin typeface="Segoe UI" panose="020B0502040204020203" pitchFamily="34" charset="0"/>
                          <a:cs typeface="Segoe UI" panose="020B0502040204020203" pitchFamily="34" charset="0"/>
                        </a:rPr>
                        <a:t>Type</a:t>
                      </a:r>
                    </a:p>
                  </a:txBody>
                  <a:tcPr marL="167640" marR="167640" marT="83820" marB="83820">
                    <a:solidFill>
                      <a:srgbClr val="003972"/>
                    </a:solidFill>
                  </a:tcPr>
                </a:tc>
                <a:tc>
                  <a:txBody>
                    <a:bodyPr/>
                    <a:lstStyle/>
                    <a:p>
                      <a:r>
                        <a:rPr lang="da-DK" sz="1400" dirty="0">
                          <a:latin typeface="Segoe UI" panose="020B0502040204020203" pitchFamily="34" charset="0"/>
                          <a:cs typeface="Segoe UI" panose="020B0502040204020203" pitchFamily="34" charset="0"/>
                        </a:rPr>
                        <a:t>Søgeord</a:t>
                      </a:r>
                    </a:p>
                  </a:txBody>
                  <a:tcPr marL="167640" marR="167640" marT="83820" marB="83820">
                    <a:solidFill>
                      <a:srgbClr val="003972"/>
                    </a:solidFill>
                  </a:tcPr>
                </a:tc>
                <a:extLst>
                  <a:ext uri="{0D108BD9-81ED-4DB2-BD59-A6C34878D82A}">
                    <a16:rowId xmlns:a16="http://schemas.microsoft.com/office/drawing/2014/main" val="656751450"/>
                  </a:ext>
                </a:extLst>
              </a:tr>
              <a:tr h="290420">
                <a:tc rowSpan="3">
                  <a:txBody>
                    <a:bodyPr/>
                    <a:lstStyle/>
                    <a:p>
                      <a:r>
                        <a:rPr lang="da-DK" sz="1200" b="1" dirty="0">
                          <a:latin typeface="Segoe UI" panose="020B0502040204020203" pitchFamily="34" charset="0"/>
                          <a:cs typeface="Segoe UI" panose="020B0502040204020203" pitchFamily="34" charset="0"/>
                        </a:rPr>
                        <a:t>Kategorier</a:t>
                      </a:r>
                    </a:p>
                  </a:txBody>
                  <a:tcPr marL="167640" marR="167640" marT="83820" marB="83820">
                    <a:solidFill>
                      <a:srgbClr val="E3E3FF"/>
                    </a:solidFill>
                  </a:tcPr>
                </a:tc>
                <a:tc>
                  <a:txBody>
                    <a:bodyPr/>
                    <a:lstStyle/>
                    <a:p>
                      <a:pPr marL="0" indent="0">
                        <a:buFont typeface="Arial" panose="020B0604020202020204" pitchFamily="34" charset="0"/>
                        <a:buNone/>
                      </a:pPr>
                      <a:endParaRPr lang="da-DK" sz="1200" dirty="0">
                        <a:latin typeface="Segoe UI" panose="020B0502040204020203" pitchFamily="34" charset="0"/>
                        <a:cs typeface="Segoe UI" panose="020B0502040204020203" pitchFamily="34" charset="0"/>
                      </a:endParaRPr>
                    </a:p>
                  </a:txBody>
                  <a:tcPr marL="167640" marR="167640" marT="83820" marB="83820">
                    <a:solidFill>
                      <a:srgbClr val="E3E3FF"/>
                    </a:solidFill>
                  </a:tcPr>
                </a:tc>
                <a:extLst>
                  <a:ext uri="{0D108BD9-81ED-4DB2-BD59-A6C34878D82A}">
                    <a16:rowId xmlns:a16="http://schemas.microsoft.com/office/drawing/2014/main" val="1663239803"/>
                  </a:ext>
                </a:extLst>
              </a:tr>
              <a:tr h="290420">
                <a:tc vMerge="1">
                  <a:txBody>
                    <a:bodyPr/>
                    <a:lstStyle/>
                    <a:p>
                      <a:endParaRPr lang="da-DK" sz="1200" b="1">
                        <a:latin typeface="Segoe UI" panose="020B0502040204020203" pitchFamily="34" charset="0"/>
                        <a:cs typeface="Segoe UI" panose="020B0502040204020203" pitchFamily="34" charset="0"/>
                      </a:endParaRPr>
                    </a:p>
                  </a:txBody>
                  <a:tcPr marL="167640" marR="167640" marT="83820" marB="83820"/>
                </a:tc>
                <a:tc>
                  <a:txBody>
                    <a:bodyPr/>
                    <a:lstStyle/>
                    <a:p>
                      <a:pPr marL="0" indent="0">
                        <a:buFont typeface="Arial" panose="020B0604020202020204" pitchFamily="34" charset="0"/>
                        <a:buNone/>
                      </a:pPr>
                      <a:endParaRPr lang="da-DK" sz="1200" dirty="0">
                        <a:latin typeface="Segoe UI" panose="020B0502040204020203" pitchFamily="34" charset="0"/>
                        <a:cs typeface="Segoe UI" panose="020B0502040204020203" pitchFamily="34" charset="0"/>
                      </a:endParaRPr>
                    </a:p>
                  </a:txBody>
                  <a:tcPr marL="167640" marR="167640" marT="83820" marB="83820">
                    <a:solidFill>
                      <a:srgbClr val="EFEFFF"/>
                    </a:solidFill>
                  </a:tcPr>
                </a:tc>
                <a:extLst>
                  <a:ext uri="{0D108BD9-81ED-4DB2-BD59-A6C34878D82A}">
                    <a16:rowId xmlns:a16="http://schemas.microsoft.com/office/drawing/2014/main" val="3188092944"/>
                  </a:ext>
                </a:extLst>
              </a:tr>
              <a:tr h="290420">
                <a:tc vMerge="1">
                  <a:txBody>
                    <a:bodyPr/>
                    <a:lstStyle/>
                    <a:p>
                      <a:endParaRPr lang="da-DK" sz="1200" b="1">
                        <a:latin typeface="Segoe UI" panose="020B0502040204020203" pitchFamily="34" charset="0"/>
                        <a:cs typeface="Segoe UI" panose="020B0502040204020203" pitchFamily="34" charset="0"/>
                      </a:endParaRPr>
                    </a:p>
                  </a:txBody>
                  <a:tcPr marL="167640" marR="167640" marT="83820" marB="83820"/>
                </a:tc>
                <a:tc>
                  <a:txBody>
                    <a:bodyPr/>
                    <a:lstStyle/>
                    <a:p>
                      <a:pPr marL="0" indent="0">
                        <a:buFont typeface="Arial" panose="020B0604020202020204" pitchFamily="34" charset="0"/>
                        <a:buNone/>
                      </a:pPr>
                      <a:endParaRPr lang="da-DK" sz="1200" dirty="0">
                        <a:latin typeface="Segoe UI" panose="020B0502040204020203" pitchFamily="34" charset="0"/>
                        <a:cs typeface="Segoe UI" panose="020B0502040204020203" pitchFamily="34" charset="0"/>
                      </a:endParaRPr>
                    </a:p>
                  </a:txBody>
                  <a:tcPr marL="167640" marR="167640" marT="83820" marB="83820">
                    <a:solidFill>
                      <a:srgbClr val="E3E3FF"/>
                    </a:solidFill>
                  </a:tcPr>
                </a:tc>
                <a:extLst>
                  <a:ext uri="{0D108BD9-81ED-4DB2-BD59-A6C34878D82A}">
                    <a16:rowId xmlns:a16="http://schemas.microsoft.com/office/drawing/2014/main" val="2318953255"/>
                  </a:ext>
                </a:extLst>
              </a:tr>
              <a:tr h="0">
                <a:tc>
                  <a:txBody>
                    <a:bodyPr/>
                    <a:lstStyle/>
                    <a:p>
                      <a:r>
                        <a:rPr lang="da-DK" sz="1200" b="1" dirty="0">
                          <a:latin typeface="Segoe UI" panose="020B0502040204020203" pitchFamily="34" charset="0"/>
                          <a:cs typeface="Segoe UI" panose="020B0502040204020203" pitchFamily="34" charset="0"/>
                        </a:rPr>
                        <a:t>Konkrete søgeord</a:t>
                      </a:r>
                    </a:p>
                  </a:txBody>
                  <a:tcPr marL="167640" marR="167640" marT="83820" marB="83820">
                    <a:solidFill>
                      <a:srgbClr val="EFEFFF"/>
                    </a:solidFill>
                  </a:tcPr>
                </a:tc>
                <a:tc>
                  <a:txBody>
                    <a:bodyPr/>
                    <a:lstStyle/>
                    <a:p>
                      <a:endParaRPr lang="da-DK" sz="1200" dirty="0">
                        <a:latin typeface="Segoe UI" panose="020B0502040204020203" pitchFamily="34" charset="0"/>
                        <a:cs typeface="Segoe UI" panose="020B0502040204020203" pitchFamily="34" charset="0"/>
                      </a:endParaRPr>
                    </a:p>
                  </a:txBody>
                  <a:tcPr marL="167640" marR="167640" marT="83820" marB="83820">
                    <a:solidFill>
                      <a:srgbClr val="EFEFFF"/>
                    </a:solidFill>
                  </a:tcPr>
                </a:tc>
                <a:extLst>
                  <a:ext uri="{0D108BD9-81ED-4DB2-BD59-A6C34878D82A}">
                    <a16:rowId xmlns:a16="http://schemas.microsoft.com/office/drawing/2014/main" val="3004605103"/>
                  </a:ext>
                </a:extLst>
              </a:tr>
            </a:tbl>
          </a:graphicData>
        </a:graphic>
      </p:graphicFrame>
      <p:sp>
        <p:nvSpPr>
          <p:cNvPr id="3" name="Freeform: Shape 52">
            <a:extLst>
              <a:ext uri="{FF2B5EF4-FFF2-40B4-BE49-F238E27FC236}">
                <a16:creationId xmlns:a16="http://schemas.microsoft.com/office/drawing/2014/main" id="{1233FB8D-62F4-531E-25F8-D126D613FC3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rgbClr val="E3E3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56">
            <a:extLst>
              <a:ext uri="{FF2B5EF4-FFF2-40B4-BE49-F238E27FC236}">
                <a16:creationId xmlns:a16="http://schemas.microsoft.com/office/drawing/2014/main" id="{6D049B2A-11DA-14D4-FDE9-CA668C625B2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0039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50746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3C5E4E68-114E-89AF-73A0-012A4158D3F0}"/>
              </a:ext>
            </a:extLst>
          </p:cNvPr>
          <p:cNvSpPr>
            <a:spLocks noGrp="1"/>
          </p:cNvSpPr>
          <p:nvPr>
            <p:ph type="body" sz="quarter" idx="12"/>
          </p:nvPr>
        </p:nvSpPr>
        <p:spPr/>
        <p:txBody>
          <a:bodyPr>
            <a:normAutofit/>
          </a:bodyPr>
          <a:lstStyle/>
          <a:p>
            <a:r>
              <a:rPr lang="da-DK" sz="1400"/>
              <a:t>Virk myndighedsteam</a:t>
            </a:r>
          </a:p>
          <a:p>
            <a:endParaRPr lang="da-DK" sz="1400"/>
          </a:p>
        </p:txBody>
      </p:sp>
      <p:sp>
        <p:nvSpPr>
          <p:cNvPr id="6" name="Pladsholder til tekst 5">
            <a:extLst>
              <a:ext uri="{FF2B5EF4-FFF2-40B4-BE49-F238E27FC236}">
                <a16:creationId xmlns:a16="http://schemas.microsoft.com/office/drawing/2014/main" id="{5EE8B1DE-B2E1-8D9B-B72D-64806B565494}"/>
              </a:ext>
            </a:extLst>
          </p:cNvPr>
          <p:cNvSpPr>
            <a:spLocks noGrp="1"/>
          </p:cNvSpPr>
          <p:nvPr>
            <p:ph type="body" sz="quarter" idx="14"/>
          </p:nvPr>
        </p:nvSpPr>
        <p:spPr/>
        <p:txBody>
          <a:bodyPr>
            <a:normAutofit/>
          </a:bodyPr>
          <a:lstStyle/>
          <a:p>
            <a:r>
              <a:rPr lang="da-DK" sz="1400"/>
              <a:t>E-mail: VIRKmyndighedsteam@erst.dk</a:t>
            </a:r>
          </a:p>
        </p:txBody>
      </p:sp>
      <p:sp>
        <p:nvSpPr>
          <p:cNvPr id="11" name="Titel 10">
            <a:extLst>
              <a:ext uri="{FF2B5EF4-FFF2-40B4-BE49-F238E27FC236}">
                <a16:creationId xmlns:a16="http://schemas.microsoft.com/office/drawing/2014/main" id="{BD1A1AC4-4A47-D2D0-8E85-E26D69845EBF}"/>
              </a:ext>
            </a:extLst>
          </p:cNvPr>
          <p:cNvSpPr>
            <a:spLocks noGrp="1"/>
          </p:cNvSpPr>
          <p:nvPr>
            <p:ph type="title" idx="4294967295"/>
          </p:nvPr>
        </p:nvSpPr>
        <p:spPr/>
        <p:txBody>
          <a:bodyPr/>
          <a:lstStyle/>
          <a:p>
            <a:r>
              <a:rPr lang="da-DK" sz="2800" kern="1200">
                <a:solidFill>
                  <a:schemeClr val="accent1"/>
                </a:solidFill>
                <a:effectLst/>
                <a:latin typeface="Segoe UI Semibold" panose="020B0702040204020203" pitchFamily="34" charset="0"/>
                <a:ea typeface="+mj-ea"/>
                <a:cs typeface="Segoe UI Semibold" panose="020B0702040204020203" pitchFamily="34" charset="0"/>
              </a:rPr>
              <a:t>Virk Kvalitetssikringsrapport</a:t>
            </a:r>
            <a:endParaRPr lang="da-DK"/>
          </a:p>
        </p:txBody>
      </p:sp>
      <p:grpSp>
        <p:nvGrpSpPr>
          <p:cNvPr id="2" name="Gruppe 1">
            <a:extLst>
              <a:ext uri="{FF2B5EF4-FFF2-40B4-BE49-F238E27FC236}">
                <a16:creationId xmlns:a16="http://schemas.microsoft.com/office/drawing/2014/main" id="{9C8FB4E7-2526-B459-E063-8906EB6E2D4C}"/>
              </a:ext>
            </a:extLst>
          </p:cNvPr>
          <p:cNvGrpSpPr/>
          <p:nvPr/>
        </p:nvGrpSpPr>
        <p:grpSpPr>
          <a:xfrm>
            <a:off x="646347" y="2243229"/>
            <a:ext cx="2405062" cy="3663950"/>
            <a:chOff x="319088" y="473075"/>
            <a:chExt cx="2405062" cy="3663950"/>
          </a:xfrm>
        </p:grpSpPr>
        <p:pic>
          <p:nvPicPr>
            <p:cNvPr id="3" name="Billede 2">
              <a:extLst>
                <a:ext uri="{FF2B5EF4-FFF2-40B4-BE49-F238E27FC236}">
                  <a16:creationId xmlns:a16="http://schemas.microsoft.com/office/drawing/2014/main" id="{98412B9E-D0C1-1229-D283-04B0A8F9D6CA}"/>
                </a:ext>
                <a:ext uri="{C183D7F6-B498-43B3-948B-1728B52AA6E4}">
                  <adec:decorative xmlns:adec="http://schemas.microsoft.com/office/drawing/2017/decorative" val="1"/>
                </a:ext>
              </a:extLst>
            </p:cNvPr>
            <p:cNvPicPr/>
            <p:nvPr/>
          </p:nvPicPr>
          <p:blipFill rotWithShape="1">
            <a:blip r:embed="rId2" cstate="print">
              <a:extLst>
                <a:ext uri="{28A0092B-C50C-407E-A947-70E740481C1C}">
                  <a14:useLocalDpi xmlns:a14="http://schemas.microsoft.com/office/drawing/2010/main" val="0"/>
                </a:ext>
              </a:extLst>
            </a:blip>
            <a:srcRect l="4448" r="4157" b="4"/>
            <a:stretch/>
          </p:blipFill>
          <p:spPr bwMode="auto">
            <a:xfrm>
              <a:off x="319088" y="473075"/>
              <a:ext cx="2400300" cy="3663950"/>
            </a:xfrm>
            <a:prstGeom prst="rect">
              <a:avLst/>
            </a:prstGeom>
          </p:spPr>
        </p:pic>
        <p:sp>
          <p:nvSpPr>
            <p:cNvPr id="5" name="Rektangel 4">
              <a:extLst>
                <a:ext uri="{FF2B5EF4-FFF2-40B4-BE49-F238E27FC236}">
                  <a16:creationId xmlns:a16="http://schemas.microsoft.com/office/drawing/2014/main" id="{DCDC1007-BE74-0920-3E7A-4B3707508FF3}"/>
                </a:ext>
              </a:extLst>
            </p:cNvPr>
            <p:cNvSpPr/>
            <p:nvPr/>
          </p:nvSpPr>
          <p:spPr>
            <a:xfrm>
              <a:off x="319088" y="473075"/>
              <a:ext cx="2405062" cy="117475"/>
            </a:xfrm>
            <a:prstGeom prst="rect">
              <a:avLst/>
            </a:prstGeom>
            <a:solidFill>
              <a:srgbClr val="E7E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7" name="Rektangel 6">
            <a:extLst>
              <a:ext uri="{FF2B5EF4-FFF2-40B4-BE49-F238E27FC236}">
                <a16:creationId xmlns:a16="http://schemas.microsoft.com/office/drawing/2014/main" id="{D777BBF9-2343-1C6B-B15F-A6FC5444B3D0}"/>
              </a:ext>
            </a:extLst>
          </p:cNvPr>
          <p:cNvSpPr/>
          <p:nvPr/>
        </p:nvSpPr>
        <p:spPr>
          <a:xfrm flipV="1">
            <a:off x="1" y="6769200"/>
            <a:ext cx="12192000" cy="121208"/>
          </a:xfrm>
          <a:prstGeom prst="rect">
            <a:avLst/>
          </a:prstGeom>
          <a:solidFill>
            <a:srgbClr val="0039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85785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33641C-F04C-45D8-B245-AFBBBEAFABF0}"/>
              </a:ext>
            </a:extLst>
          </p:cNvPr>
          <p:cNvSpPr>
            <a:spLocks noGrp="1"/>
          </p:cNvSpPr>
          <p:nvPr>
            <p:ph type="title"/>
          </p:nvPr>
        </p:nvSpPr>
        <p:spPr>
          <a:xfrm>
            <a:off x="1655064" y="365760"/>
            <a:ext cx="9363456" cy="1188720"/>
          </a:xfrm>
        </p:spPr>
        <p:txBody>
          <a:bodyPr>
            <a:normAutofit fontScale="90000"/>
          </a:bodyPr>
          <a:lstStyle/>
          <a:p>
            <a:r>
              <a:rPr lang="da-DK">
                <a:latin typeface="Segoe UI Semibold" panose="020B0702040204020203" pitchFamily="34" charset="0"/>
                <a:cs typeface="Segoe UI Semibold" panose="020B0702040204020203" pitchFamily="34" charset="0"/>
              </a:rPr>
              <a:t>Overblik og resultat af Kvalitetssikring</a:t>
            </a:r>
          </a:p>
        </p:txBody>
      </p:sp>
      <p:sp>
        <p:nvSpPr>
          <p:cNvPr id="62" name="Freeform: Shape 56">
            <a:extLst>
              <a:ext uri="{FF2B5EF4-FFF2-40B4-BE49-F238E27FC236}">
                <a16:creationId xmlns:a16="http://schemas.microsoft.com/office/drawing/2014/main" id="{A3663F10-4AEF-432D-B195-513FD3539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Pladsholder til sidefod 4">
            <a:extLst>
              <a:ext uri="{FF2B5EF4-FFF2-40B4-BE49-F238E27FC236}">
                <a16:creationId xmlns:a16="http://schemas.microsoft.com/office/drawing/2014/main" id="{5D7FB990-F0BD-4BE4-A866-EE86F6CEEC58}"/>
              </a:ext>
            </a:extLst>
          </p:cNvPr>
          <p:cNvSpPr>
            <a:spLocks noGrp="1"/>
          </p:cNvSpPr>
          <p:nvPr>
            <p:ph type="ftr" sz="quarter" idx="11"/>
          </p:nvPr>
        </p:nvSpPr>
        <p:spPr>
          <a:xfrm>
            <a:off x="4279392" y="6355080"/>
            <a:ext cx="4114800" cy="365125"/>
          </a:xfrm>
          <a:noFill/>
        </p:spPr>
        <p:txBody>
          <a:bodyPr>
            <a:normAutofit/>
          </a:bodyPr>
          <a:lstStyle/>
          <a:p>
            <a:r>
              <a:rPr lang="da-DK">
                <a:solidFill>
                  <a:schemeClr val="tx1">
                    <a:alpha val="80000"/>
                  </a:schemeClr>
                </a:solidFill>
              </a:rPr>
              <a:t>Virk Kvalitetssikringsrapport</a:t>
            </a:r>
          </a:p>
        </p:txBody>
      </p:sp>
      <p:sp>
        <p:nvSpPr>
          <p:cNvPr id="6" name="Pladsholder til slidenummer 5">
            <a:extLst>
              <a:ext uri="{FF2B5EF4-FFF2-40B4-BE49-F238E27FC236}">
                <a16:creationId xmlns:a16="http://schemas.microsoft.com/office/drawing/2014/main" id="{81F14464-48CD-496F-AC40-89F9C49224D3}"/>
              </a:ext>
            </a:extLst>
          </p:cNvPr>
          <p:cNvSpPr>
            <a:spLocks noGrp="1"/>
          </p:cNvSpPr>
          <p:nvPr>
            <p:ph type="sldNum" sz="quarter" idx="12"/>
          </p:nvPr>
        </p:nvSpPr>
        <p:spPr>
          <a:xfrm>
            <a:off x="9089136" y="6355080"/>
            <a:ext cx="1929384" cy="365125"/>
          </a:xfrm>
        </p:spPr>
        <p:txBody>
          <a:bodyPr>
            <a:normAutofit/>
          </a:bodyPr>
          <a:lstStyle/>
          <a:p>
            <a:pPr>
              <a:spcAft>
                <a:spcPts val="600"/>
              </a:spcAft>
            </a:pPr>
            <a:fld id="{A79BA939-4900-4722-9409-16534FEE92D1}" type="slidenum">
              <a:rPr lang="da-DK">
                <a:solidFill>
                  <a:schemeClr val="tx1">
                    <a:alpha val="80000"/>
                  </a:schemeClr>
                </a:solidFill>
              </a:rPr>
              <a:pPr>
                <a:spcAft>
                  <a:spcPts val="600"/>
                </a:spcAft>
              </a:pPr>
              <a:t>5</a:t>
            </a:fld>
            <a:endParaRPr lang="da-DK">
              <a:solidFill>
                <a:schemeClr val="tx1">
                  <a:alpha val="80000"/>
                </a:schemeClr>
              </a:solidFill>
            </a:endParaRPr>
          </a:p>
        </p:txBody>
      </p:sp>
      <p:graphicFrame>
        <p:nvGraphicFramePr>
          <p:cNvPr id="7" name="Pladsholder til indhold 6">
            <a:extLst>
              <a:ext uri="{FF2B5EF4-FFF2-40B4-BE49-F238E27FC236}">
                <a16:creationId xmlns:a16="http://schemas.microsoft.com/office/drawing/2014/main" id="{09716776-4C0D-419A-8A6C-DA0A796863E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425628485"/>
              </p:ext>
            </p:extLst>
          </p:nvPr>
        </p:nvGraphicFramePr>
        <p:xfrm>
          <a:off x="1655064" y="1805069"/>
          <a:ext cx="9231767" cy="4362165"/>
        </p:xfrm>
        <a:graphic>
          <a:graphicData uri="http://schemas.openxmlformats.org/drawingml/2006/table">
            <a:tbl>
              <a:tblPr firstCol="1" bandRow="1">
                <a:tableStyleId>{5C22544A-7EE6-4342-B048-85BDC9FD1C3A}</a:tableStyleId>
              </a:tblPr>
              <a:tblGrid>
                <a:gridCol w="3494244">
                  <a:extLst>
                    <a:ext uri="{9D8B030D-6E8A-4147-A177-3AD203B41FA5}">
                      <a16:colId xmlns:a16="http://schemas.microsoft.com/office/drawing/2014/main" val="903859710"/>
                    </a:ext>
                  </a:extLst>
                </a:gridCol>
                <a:gridCol w="5737523">
                  <a:extLst>
                    <a:ext uri="{9D8B030D-6E8A-4147-A177-3AD203B41FA5}">
                      <a16:colId xmlns:a16="http://schemas.microsoft.com/office/drawing/2014/main" val="237301952"/>
                    </a:ext>
                  </a:extLst>
                </a:gridCol>
              </a:tblGrid>
              <a:tr h="484685">
                <a:tc>
                  <a:txBody>
                    <a:bodyPr/>
                    <a:lstStyle/>
                    <a:p>
                      <a:pPr>
                        <a:lnSpc>
                          <a:spcPct val="150000"/>
                        </a:lnSpc>
                        <a:spcBef>
                          <a:spcPts val="1200"/>
                        </a:spcBef>
                      </a:pPr>
                      <a:r>
                        <a:rPr lang="da-DK" sz="1200" kern="0">
                          <a:solidFill>
                            <a:schemeClr val="bg1"/>
                          </a:solidFill>
                          <a:effectLst/>
                          <a:latin typeface="Segoe UI"/>
                          <a:cs typeface="Segoe UI"/>
                        </a:rPr>
                        <a:t>Myndighed</a:t>
                      </a:r>
                      <a:endParaRPr lang="da-DK" sz="1200" b="1" kern="0">
                        <a:solidFill>
                          <a:schemeClr val="bg1"/>
                        </a:solidFill>
                        <a:effectLst/>
                        <a:latin typeface="Segoe UI"/>
                        <a:ea typeface="Times New Roman" panose="02020603050405020304" pitchFamily="18" charset="0"/>
                        <a:cs typeface="Segoe UI"/>
                      </a:endParaRPr>
                    </a:p>
                  </a:txBody>
                  <a:tcPr marL="84025" marR="84025" marT="56347" marB="0">
                    <a:solidFill>
                      <a:schemeClr val="bg1">
                        <a:lumMod val="65000"/>
                      </a:schemeClr>
                    </a:solidFill>
                  </a:tcPr>
                </a:tc>
                <a:tc>
                  <a:txBody>
                    <a:bodyPr/>
                    <a:lstStyle/>
                    <a:p>
                      <a:pPr>
                        <a:lnSpc>
                          <a:spcPct val="150000"/>
                        </a:lnSpc>
                        <a:spcAft>
                          <a:spcPts val="800"/>
                        </a:spcAft>
                      </a:pPr>
                      <a:endParaRPr lang="da-DK" sz="1100" b="0" noProof="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84025" marR="84025" marT="56347" marB="0">
                    <a:solidFill>
                      <a:schemeClr val="bg1">
                        <a:lumMod val="65000"/>
                      </a:schemeClr>
                    </a:solidFill>
                  </a:tcPr>
                </a:tc>
                <a:extLst>
                  <a:ext uri="{0D108BD9-81ED-4DB2-BD59-A6C34878D82A}">
                    <a16:rowId xmlns:a16="http://schemas.microsoft.com/office/drawing/2014/main" val="2161389187"/>
                  </a:ext>
                </a:extLst>
              </a:tr>
              <a:tr h="484685">
                <a:tc>
                  <a:txBody>
                    <a:bodyPr/>
                    <a:lstStyle/>
                    <a:p>
                      <a:pPr>
                        <a:lnSpc>
                          <a:spcPct val="150000"/>
                        </a:lnSpc>
                        <a:spcBef>
                          <a:spcPts val="1200"/>
                        </a:spcBef>
                      </a:pPr>
                      <a:r>
                        <a:rPr lang="da-DK" sz="1200" kern="0">
                          <a:solidFill>
                            <a:schemeClr val="bg1"/>
                          </a:solidFill>
                          <a:effectLst/>
                          <a:latin typeface="Segoe UI"/>
                          <a:cs typeface="Segoe UI"/>
                        </a:rPr>
                        <a:t>Titel på selvbetjeningsløsning</a:t>
                      </a:r>
                      <a:endParaRPr lang="da-DK" sz="1200" b="1" kern="0">
                        <a:solidFill>
                          <a:schemeClr val="bg1"/>
                        </a:solidFill>
                        <a:effectLst/>
                        <a:latin typeface="Segoe UI"/>
                        <a:ea typeface="Times New Roman" panose="02020603050405020304" pitchFamily="18" charset="0"/>
                        <a:cs typeface="Segoe UI"/>
                      </a:endParaRPr>
                    </a:p>
                  </a:txBody>
                  <a:tcPr marL="84025" marR="84025" marT="56347" marB="0">
                    <a:solidFill>
                      <a:schemeClr val="bg1">
                        <a:lumMod val="65000"/>
                      </a:schemeClr>
                    </a:solidFill>
                  </a:tcPr>
                </a:tc>
                <a:tc>
                  <a:txBody>
                    <a:bodyPr/>
                    <a:lstStyle/>
                    <a:p>
                      <a:pPr>
                        <a:lnSpc>
                          <a:spcPct val="150000"/>
                        </a:lnSpc>
                        <a:spcBef>
                          <a:spcPts val="1200"/>
                        </a:spcBef>
                      </a:pPr>
                      <a:endParaRPr lang="da-DK" sz="1100" b="0" kern="0" noProof="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84025" marR="84025" marT="56347" marB="0">
                    <a:solidFill>
                      <a:schemeClr val="bg1">
                        <a:lumMod val="65000"/>
                      </a:schemeClr>
                    </a:solidFill>
                  </a:tcPr>
                </a:tc>
                <a:extLst>
                  <a:ext uri="{0D108BD9-81ED-4DB2-BD59-A6C34878D82A}">
                    <a16:rowId xmlns:a16="http://schemas.microsoft.com/office/drawing/2014/main" val="2388466817"/>
                  </a:ext>
                </a:extLst>
              </a:tr>
              <a:tr h="484685">
                <a:tc>
                  <a:txBody>
                    <a:bodyPr/>
                    <a:lstStyle/>
                    <a:p>
                      <a:pPr>
                        <a:lnSpc>
                          <a:spcPct val="150000"/>
                        </a:lnSpc>
                        <a:spcBef>
                          <a:spcPts val="1200"/>
                        </a:spcBef>
                      </a:pPr>
                      <a:r>
                        <a:rPr lang="da-DK" sz="1200" kern="0" dirty="0">
                          <a:solidFill>
                            <a:schemeClr val="bg1"/>
                          </a:solidFill>
                          <a:effectLst/>
                          <a:latin typeface="Segoe UI"/>
                          <a:cs typeface="Segoe UI"/>
                        </a:rPr>
                        <a:t>Virk-ID for selvbetjeningsløsning</a:t>
                      </a:r>
                      <a:endParaRPr lang="da-DK" sz="1200" b="1" kern="0" dirty="0">
                        <a:solidFill>
                          <a:schemeClr val="bg1"/>
                        </a:solidFill>
                        <a:effectLst/>
                        <a:latin typeface="Segoe UI"/>
                        <a:ea typeface="Times New Roman" panose="02020603050405020304" pitchFamily="18" charset="0"/>
                        <a:cs typeface="Segoe UI"/>
                      </a:endParaRPr>
                    </a:p>
                  </a:txBody>
                  <a:tcPr marL="84025" marR="84025" marT="56347" marB="0">
                    <a:solidFill>
                      <a:schemeClr val="bg1">
                        <a:lumMod val="65000"/>
                      </a:schemeClr>
                    </a:solidFill>
                  </a:tcPr>
                </a:tc>
                <a:tc>
                  <a:txBody>
                    <a:bodyPr/>
                    <a:lstStyle/>
                    <a:p>
                      <a:pPr>
                        <a:lnSpc>
                          <a:spcPct val="150000"/>
                        </a:lnSpc>
                        <a:spcAft>
                          <a:spcPts val="800"/>
                        </a:spcAft>
                      </a:pPr>
                      <a:endParaRPr lang="da-DK" sz="1100" b="0" noProof="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84025" marR="84025" marT="56347" marB="0">
                    <a:solidFill>
                      <a:schemeClr val="bg1">
                        <a:lumMod val="65000"/>
                      </a:schemeClr>
                    </a:solidFill>
                  </a:tcPr>
                </a:tc>
                <a:extLst>
                  <a:ext uri="{0D108BD9-81ED-4DB2-BD59-A6C34878D82A}">
                    <a16:rowId xmlns:a16="http://schemas.microsoft.com/office/drawing/2014/main" val="4068668374"/>
                  </a:ext>
                </a:extLst>
              </a:tr>
              <a:tr h="484685">
                <a:tc>
                  <a:txBody>
                    <a:bodyPr/>
                    <a:lstStyle/>
                    <a:p>
                      <a:pPr>
                        <a:lnSpc>
                          <a:spcPct val="150000"/>
                        </a:lnSpc>
                        <a:spcBef>
                          <a:spcPts val="1200"/>
                        </a:spcBef>
                      </a:pPr>
                      <a:r>
                        <a:rPr lang="da-DK" sz="1200" kern="0" dirty="0">
                          <a:solidFill>
                            <a:schemeClr val="bg1"/>
                          </a:solidFill>
                          <a:effectLst/>
                          <a:latin typeface="Segoe UI"/>
                          <a:cs typeface="Segoe UI"/>
                        </a:rPr>
                        <a:t>Link til selvbetjeningsløsning i TEST (Test-Url)</a:t>
                      </a:r>
                      <a:endParaRPr lang="da-DK" sz="1200" b="1" kern="0" dirty="0">
                        <a:solidFill>
                          <a:schemeClr val="bg1"/>
                        </a:solidFill>
                        <a:effectLst/>
                        <a:latin typeface="Segoe UI"/>
                        <a:ea typeface="Times New Roman" panose="02020603050405020304" pitchFamily="18" charset="0"/>
                        <a:cs typeface="Segoe UI"/>
                      </a:endParaRPr>
                    </a:p>
                  </a:txBody>
                  <a:tcPr marL="84025" marR="84025" marT="56347" marB="0">
                    <a:solidFill>
                      <a:schemeClr val="bg1">
                        <a:lumMod val="65000"/>
                      </a:schemeClr>
                    </a:solidFill>
                  </a:tcPr>
                </a:tc>
                <a:tc>
                  <a:txBody>
                    <a:bodyPr/>
                    <a:lstStyle/>
                    <a:p>
                      <a:pPr>
                        <a:lnSpc>
                          <a:spcPct val="150000"/>
                        </a:lnSpc>
                        <a:spcAft>
                          <a:spcPts val="800"/>
                        </a:spcAft>
                      </a:pPr>
                      <a:endParaRPr lang="da-DK" sz="1100" b="0" noProof="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84025" marR="84025" marT="56347" marB="0">
                    <a:solidFill>
                      <a:schemeClr val="bg1">
                        <a:lumMod val="65000"/>
                      </a:schemeClr>
                    </a:solidFill>
                  </a:tcPr>
                </a:tc>
                <a:extLst>
                  <a:ext uri="{0D108BD9-81ED-4DB2-BD59-A6C34878D82A}">
                    <a16:rowId xmlns:a16="http://schemas.microsoft.com/office/drawing/2014/main" val="887608506"/>
                  </a:ext>
                </a:extLst>
              </a:tr>
              <a:tr h="484685">
                <a:tc>
                  <a:txBody>
                    <a:bodyPr/>
                    <a:lstStyle/>
                    <a:p>
                      <a:pPr>
                        <a:lnSpc>
                          <a:spcPct val="150000"/>
                        </a:lnSpc>
                        <a:spcBef>
                          <a:spcPts val="1200"/>
                        </a:spcBef>
                      </a:pPr>
                      <a:r>
                        <a:rPr lang="da-DK" sz="1200" b="1" kern="0" dirty="0">
                          <a:solidFill>
                            <a:schemeClr val="bg1"/>
                          </a:solidFill>
                          <a:effectLst/>
                          <a:latin typeface="Segoe UI"/>
                          <a:ea typeface="Times New Roman" panose="02020603050405020304" pitchFamily="18" charset="0"/>
                          <a:cs typeface="Segoe UI"/>
                        </a:rPr>
                        <a:t>Link til Virk introside</a:t>
                      </a:r>
                      <a:r>
                        <a:rPr lang="da-DK" sz="1200" kern="0" dirty="0">
                          <a:solidFill>
                            <a:schemeClr val="bg1"/>
                          </a:solidFill>
                          <a:effectLst/>
                          <a:latin typeface="Segoe UI"/>
                          <a:cs typeface="Segoe UI"/>
                        </a:rPr>
                        <a:t> </a:t>
                      </a:r>
                      <a:endParaRPr lang="da-DK" sz="1200" b="1" kern="0" dirty="0">
                        <a:solidFill>
                          <a:schemeClr val="bg1"/>
                        </a:solidFill>
                        <a:effectLst/>
                        <a:latin typeface="Segoe UI"/>
                        <a:ea typeface="Times New Roman" panose="02020603050405020304" pitchFamily="18" charset="0"/>
                        <a:cs typeface="Segoe UI"/>
                      </a:endParaRPr>
                    </a:p>
                  </a:txBody>
                  <a:tcPr marL="84025" marR="84025" marT="56347" marB="0">
                    <a:solidFill>
                      <a:schemeClr val="bg1">
                        <a:lumMod val="65000"/>
                      </a:schemeClr>
                    </a:solidFill>
                  </a:tcPr>
                </a:tc>
                <a:tc>
                  <a:txBody>
                    <a:bodyPr/>
                    <a:lstStyle/>
                    <a:p>
                      <a:pPr>
                        <a:lnSpc>
                          <a:spcPct val="150000"/>
                        </a:lnSpc>
                        <a:spcAft>
                          <a:spcPts val="800"/>
                        </a:spcAft>
                      </a:pPr>
                      <a:endParaRPr lang="da-DK" sz="1100" b="0" noProof="0" dirty="0">
                        <a:solidFill>
                          <a:schemeClr val="tx1"/>
                        </a:solidFill>
                        <a:effectLst/>
                        <a:latin typeface="Segoe UI"/>
                        <a:ea typeface="Calibri"/>
                        <a:cs typeface="Segoe UI"/>
                      </a:endParaRPr>
                    </a:p>
                  </a:txBody>
                  <a:tcPr marL="84025" marR="84025" marT="56347" marB="0">
                    <a:solidFill>
                      <a:schemeClr val="bg1">
                        <a:lumMod val="65000"/>
                      </a:schemeClr>
                    </a:solidFill>
                  </a:tcPr>
                </a:tc>
                <a:extLst>
                  <a:ext uri="{0D108BD9-81ED-4DB2-BD59-A6C34878D82A}">
                    <a16:rowId xmlns:a16="http://schemas.microsoft.com/office/drawing/2014/main" val="4116607116"/>
                  </a:ext>
                </a:extLst>
              </a:tr>
              <a:tr h="484685">
                <a:tc>
                  <a:txBody>
                    <a:bodyPr/>
                    <a:lstStyle/>
                    <a:p>
                      <a:pPr>
                        <a:lnSpc>
                          <a:spcPct val="150000"/>
                        </a:lnSpc>
                        <a:spcBef>
                          <a:spcPts val="1200"/>
                        </a:spcBef>
                      </a:pPr>
                      <a:r>
                        <a:rPr lang="da-DK" sz="1200" kern="0">
                          <a:solidFill>
                            <a:schemeClr val="bg1"/>
                          </a:solidFill>
                          <a:effectLst/>
                          <a:latin typeface="Segoe UI"/>
                          <a:cs typeface="Segoe UI"/>
                        </a:rPr>
                        <a:t>Dato for Kvalitetssikring</a:t>
                      </a:r>
                      <a:endParaRPr lang="da-DK" sz="1200" b="1" kern="0">
                        <a:solidFill>
                          <a:schemeClr val="bg1"/>
                        </a:solidFill>
                        <a:effectLst/>
                        <a:latin typeface="Segoe UI"/>
                        <a:ea typeface="Times New Roman" panose="02020603050405020304" pitchFamily="18" charset="0"/>
                        <a:cs typeface="Segoe UI"/>
                      </a:endParaRPr>
                    </a:p>
                  </a:txBody>
                  <a:tcPr marL="84025" marR="84025" marT="56347" marB="0">
                    <a:solidFill>
                      <a:schemeClr val="bg1">
                        <a:lumMod val="65000"/>
                      </a:schemeClr>
                    </a:solidFill>
                  </a:tcPr>
                </a:tc>
                <a:tc>
                  <a:txBody>
                    <a:bodyPr/>
                    <a:lstStyle/>
                    <a:p>
                      <a:pPr>
                        <a:lnSpc>
                          <a:spcPct val="150000"/>
                        </a:lnSpc>
                        <a:spcAft>
                          <a:spcPts val="800"/>
                        </a:spcAft>
                      </a:pPr>
                      <a:endParaRPr lang="da-DK" sz="1100" b="0" noProof="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84025" marR="84025" marT="56347" marB="0">
                    <a:solidFill>
                      <a:schemeClr val="bg1">
                        <a:lumMod val="65000"/>
                      </a:schemeClr>
                    </a:solidFill>
                  </a:tcPr>
                </a:tc>
                <a:extLst>
                  <a:ext uri="{0D108BD9-81ED-4DB2-BD59-A6C34878D82A}">
                    <a16:rowId xmlns:a16="http://schemas.microsoft.com/office/drawing/2014/main" val="2447375090"/>
                  </a:ext>
                </a:extLst>
              </a:tr>
              <a:tr h="484685">
                <a:tc>
                  <a:txBody>
                    <a:bodyPr/>
                    <a:lstStyle/>
                    <a:p>
                      <a:pPr>
                        <a:lnSpc>
                          <a:spcPct val="150000"/>
                        </a:lnSpc>
                        <a:spcBef>
                          <a:spcPts val="1200"/>
                        </a:spcBef>
                      </a:pPr>
                      <a:r>
                        <a:rPr lang="da-DK" sz="1200" kern="0" dirty="0">
                          <a:solidFill>
                            <a:schemeClr val="bg1"/>
                          </a:solidFill>
                          <a:effectLst/>
                          <a:latin typeface="Segoe UI"/>
                          <a:cs typeface="Segoe UI"/>
                        </a:rPr>
                        <a:t>Kvalitetssikret af </a:t>
                      </a:r>
                      <a:endParaRPr lang="da-DK" sz="1200" b="1" kern="0" dirty="0">
                        <a:solidFill>
                          <a:schemeClr val="bg1"/>
                        </a:solidFill>
                        <a:effectLst/>
                        <a:latin typeface="Segoe UI"/>
                        <a:ea typeface="Times New Roman" panose="02020603050405020304" pitchFamily="18" charset="0"/>
                        <a:cs typeface="Segoe UI"/>
                      </a:endParaRPr>
                    </a:p>
                  </a:txBody>
                  <a:tcPr marL="84025" marR="84025" marT="56347" marB="0">
                    <a:lnB w="76200" cap="flat" cmpd="sng" algn="ctr">
                      <a:solidFill>
                        <a:schemeClr val="tx1"/>
                      </a:solidFill>
                      <a:prstDash val="solid"/>
                      <a:round/>
                      <a:headEnd type="none" w="med" len="med"/>
                      <a:tailEnd type="none" w="med" len="med"/>
                    </a:lnB>
                    <a:solidFill>
                      <a:schemeClr val="bg1">
                        <a:lumMod val="65000"/>
                      </a:schemeClr>
                    </a:solidFill>
                  </a:tcPr>
                </a:tc>
                <a:tc>
                  <a:txBody>
                    <a:bodyPr/>
                    <a:lstStyle/>
                    <a:p>
                      <a:pPr>
                        <a:lnSpc>
                          <a:spcPct val="150000"/>
                        </a:lnSpc>
                        <a:spcAft>
                          <a:spcPts val="800"/>
                        </a:spcAft>
                      </a:pPr>
                      <a:endParaRPr lang="da-DK" sz="1100" b="0" noProof="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84025" marR="84025" marT="56347" marB="0">
                    <a:lnB w="762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864599053"/>
                  </a:ext>
                </a:extLst>
              </a:tr>
              <a:tr h="484685">
                <a:tc>
                  <a:txBody>
                    <a:bodyPr/>
                    <a:lstStyle/>
                    <a:p>
                      <a:pPr>
                        <a:lnSpc>
                          <a:spcPct val="150000"/>
                        </a:lnSpc>
                        <a:spcBef>
                          <a:spcPts val="1200"/>
                        </a:spcBef>
                      </a:pPr>
                      <a:r>
                        <a:rPr lang="da-DK" sz="1200" kern="0" dirty="0">
                          <a:solidFill>
                            <a:schemeClr val="bg1"/>
                          </a:solidFill>
                          <a:effectLst/>
                          <a:latin typeface="Segoe UI"/>
                          <a:cs typeface="Segoe UI"/>
                        </a:rPr>
                        <a:t>Konklusion af kvalitetssikring</a:t>
                      </a:r>
                      <a:endParaRPr lang="da-DK" sz="1200" b="1" kern="0" dirty="0">
                        <a:solidFill>
                          <a:schemeClr val="bg1"/>
                        </a:solidFill>
                        <a:effectLst/>
                        <a:latin typeface="Segoe UI"/>
                        <a:ea typeface="Times New Roman" panose="02020603050405020304" pitchFamily="18" charset="0"/>
                        <a:cs typeface="Segoe UI"/>
                      </a:endParaRPr>
                    </a:p>
                  </a:txBody>
                  <a:tcPr marL="84025" marR="84025" marT="56347" marB="0">
                    <a:lnT w="762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nSpc>
                          <a:spcPct val="150000"/>
                        </a:lnSpc>
                        <a:spcAft>
                          <a:spcPts val="800"/>
                        </a:spcAft>
                      </a:pPr>
                      <a:endParaRPr lang="da-DK" sz="1100" b="1" noProof="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84025" marR="84025" marT="56347" marB="0">
                    <a:lnT w="76200" cap="flat" cmpd="sng" algn="ctr">
                      <a:solidFill>
                        <a:schemeClr val="tx1"/>
                      </a:solidFill>
                      <a:prstDash val="solid"/>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val="4251021429"/>
                  </a:ext>
                </a:extLst>
              </a:tr>
              <a:tr h="484685">
                <a:tc>
                  <a:txBody>
                    <a:bodyPr/>
                    <a:lstStyle/>
                    <a:p>
                      <a:pPr>
                        <a:lnSpc>
                          <a:spcPct val="150000"/>
                        </a:lnSpc>
                        <a:spcBef>
                          <a:spcPts val="1200"/>
                        </a:spcBef>
                      </a:pPr>
                      <a:r>
                        <a:rPr lang="da-DK" sz="1200" kern="0">
                          <a:solidFill>
                            <a:schemeClr val="bg1"/>
                          </a:solidFill>
                          <a:effectLst/>
                          <a:latin typeface="Segoe UI"/>
                          <a:cs typeface="Segoe UI"/>
                        </a:rPr>
                        <a:t>Evt. Detaljer om konklusion</a:t>
                      </a:r>
                      <a:endParaRPr lang="da-DK" sz="1200" b="1" kern="0">
                        <a:solidFill>
                          <a:schemeClr val="bg1"/>
                        </a:solidFill>
                        <a:effectLst/>
                        <a:latin typeface="Segoe UI"/>
                        <a:ea typeface="Times New Roman" panose="02020603050405020304" pitchFamily="18" charset="0"/>
                        <a:cs typeface="Segoe UI"/>
                      </a:endParaRPr>
                    </a:p>
                  </a:txBody>
                  <a:tcPr marL="84025" marR="84025" marT="56347" marB="0">
                    <a:solidFill>
                      <a:schemeClr val="accent1">
                        <a:lumMod val="60000"/>
                        <a:lumOff val="40000"/>
                      </a:schemeClr>
                    </a:solidFill>
                  </a:tcPr>
                </a:tc>
                <a:tc>
                  <a:txBody>
                    <a:bodyPr/>
                    <a:lstStyle/>
                    <a:p>
                      <a:pPr>
                        <a:lnSpc>
                          <a:spcPct val="150000"/>
                        </a:lnSpc>
                        <a:spcAft>
                          <a:spcPts val="800"/>
                        </a:spcAft>
                      </a:pPr>
                      <a:endParaRPr lang="da-DK" sz="1100" b="1" noProof="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84025" marR="84025" marT="56347" marB="0">
                    <a:solidFill>
                      <a:schemeClr val="accent1">
                        <a:lumMod val="60000"/>
                        <a:lumOff val="40000"/>
                      </a:schemeClr>
                    </a:solidFill>
                  </a:tcPr>
                </a:tc>
                <a:extLst>
                  <a:ext uri="{0D108BD9-81ED-4DB2-BD59-A6C34878D82A}">
                    <a16:rowId xmlns:a16="http://schemas.microsoft.com/office/drawing/2014/main" val="3067360238"/>
                  </a:ext>
                </a:extLst>
              </a:tr>
            </a:tbl>
          </a:graphicData>
        </a:graphic>
      </p:graphicFrame>
      <p:sp>
        <p:nvSpPr>
          <p:cNvPr id="3" name="Freeform: Shape 56">
            <a:extLst>
              <a:ext uri="{FF2B5EF4-FFF2-40B4-BE49-F238E27FC236}">
                <a16:creationId xmlns:a16="http://schemas.microsoft.com/office/drawing/2014/main" id="{DB01ABDB-84E4-2898-29FA-5F78760050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0039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52">
            <a:extLst>
              <a:ext uri="{FF2B5EF4-FFF2-40B4-BE49-F238E27FC236}">
                <a16:creationId xmlns:a16="http://schemas.microsoft.com/office/drawing/2014/main" id="{6334D3AE-3EE9-B123-2B37-059A98C688A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rgbClr val="E3E3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22942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F2043EF-88B9-3661-D9DA-4B19ADF3C74F}"/>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ekstfelt 11">
            <a:extLst>
              <a:ext uri="{FF2B5EF4-FFF2-40B4-BE49-F238E27FC236}">
                <a16:creationId xmlns:a16="http://schemas.microsoft.com/office/drawing/2014/main" id="{60180846-DA26-DCEC-116C-AD744BFCAF99}"/>
              </a:ext>
            </a:extLst>
          </p:cNvPr>
          <p:cNvSpPr txBox="1"/>
          <p:nvPr/>
        </p:nvSpPr>
        <p:spPr>
          <a:xfrm>
            <a:off x="1003886" y="1507795"/>
            <a:ext cx="6009758" cy="1692771"/>
          </a:xfrm>
          <a:prstGeom prst="rect">
            <a:avLst/>
          </a:prstGeom>
          <a:noFill/>
        </p:spPr>
        <p:txBody>
          <a:bodyPr wrap="square">
            <a:spAutoFit/>
          </a:bodyPr>
          <a:lstStyle/>
          <a:p>
            <a:pPr marL="172720" indent="-172720">
              <a:spcAft>
                <a:spcPts val="1200"/>
              </a:spcAft>
              <a:buFont typeface="Arial" panose="020B0604020202020204" pitchFamily="34" charset="0"/>
              <a:buChar char="•"/>
            </a:pPr>
            <a:r>
              <a:rPr lang="da-DK" sz="1200">
                <a:latin typeface="Segoe UI"/>
                <a:cs typeface="Segoe UI"/>
              </a:rPr>
              <a:t>Sproget på introsiden skal være let at læse og forstå. Brugeren skal hurtigt kunne afkode hvad blanketten handler om og forstå centrale begreber.</a:t>
            </a:r>
          </a:p>
          <a:p>
            <a:pPr marL="629920" lvl="1" indent="-172720">
              <a:spcAft>
                <a:spcPts val="1200"/>
              </a:spcAft>
              <a:buFont typeface="Arial" panose="020B0604020202020204" pitchFamily="34" charset="0"/>
              <a:buChar char="•"/>
            </a:pPr>
            <a:r>
              <a:rPr lang="da-DK" sz="1200">
                <a:latin typeface="Segoe UI"/>
                <a:cs typeface="Segoe UI"/>
              </a:rPr>
              <a:t>Sproget på introsiden skal referere til </a:t>
            </a:r>
            <a:r>
              <a:rPr lang="da-DK" sz="1200" i="1">
                <a:latin typeface="Segoe UI"/>
                <a:cs typeface="Segoe UI"/>
              </a:rPr>
              <a:t>handlingen</a:t>
            </a:r>
            <a:r>
              <a:rPr lang="da-DK" sz="1200">
                <a:latin typeface="Segoe UI"/>
                <a:cs typeface="Segoe UI"/>
              </a:rPr>
              <a:t> i blanketten. Undgå at skrive ”skemaet/blanketten anvendes til”. Se også slide 7.</a:t>
            </a:r>
          </a:p>
          <a:p>
            <a:pPr marL="172720" indent="-172720">
              <a:spcAft>
                <a:spcPts val="1200"/>
              </a:spcAft>
              <a:buFont typeface="Arial" panose="020B0604020202020204" pitchFamily="34" charset="0"/>
              <a:buChar char="•"/>
            </a:pPr>
            <a:r>
              <a:rPr lang="da-DK" sz="1200">
                <a:latin typeface="Segoe UI"/>
                <a:cs typeface="Segoe UI"/>
              </a:rPr>
              <a:t>Virk kvalitetssikrer, at introsiden er let at læse, at centrale begreber/fagtermer/scenarier forklares i rimeligt omfang og at teksterne på introsiden i videst mulige omfang lever op til </a:t>
            </a:r>
            <a:r>
              <a:rPr lang="da-DK" sz="1200" err="1">
                <a:latin typeface="Segoe UI"/>
                <a:cs typeface="Segoe UI"/>
              </a:rPr>
              <a:t>Virks</a:t>
            </a:r>
            <a:r>
              <a:rPr lang="da-DK" sz="1200">
                <a:latin typeface="Segoe UI"/>
                <a:cs typeface="Segoe UI"/>
              </a:rPr>
              <a:t> krav til sprog.</a:t>
            </a:r>
            <a:endParaRPr lang="da-DK" sz="1200">
              <a:latin typeface="Segoe UI" panose="020B0502040204020203" pitchFamily="34" charset="0"/>
              <a:cs typeface="Segoe UI" panose="020B0502040204020203" pitchFamily="34" charset="0"/>
            </a:endParaRPr>
          </a:p>
        </p:txBody>
      </p:sp>
      <p:sp>
        <p:nvSpPr>
          <p:cNvPr id="2" name="Titel 1">
            <a:extLst>
              <a:ext uri="{FF2B5EF4-FFF2-40B4-BE49-F238E27FC236}">
                <a16:creationId xmlns:a16="http://schemas.microsoft.com/office/drawing/2014/main" id="{03ABD1C8-A13C-4E4B-BA41-2CD9F141105E}"/>
              </a:ext>
            </a:extLst>
          </p:cNvPr>
          <p:cNvSpPr>
            <a:spLocks noGrp="1"/>
          </p:cNvSpPr>
          <p:nvPr>
            <p:ph type="title"/>
          </p:nvPr>
        </p:nvSpPr>
        <p:spPr>
          <a:xfrm>
            <a:off x="709131" y="0"/>
            <a:ext cx="6473177" cy="1660379"/>
          </a:xfrm>
        </p:spPr>
        <p:txBody>
          <a:bodyPr anchor="ctr">
            <a:normAutofit/>
          </a:bodyPr>
          <a:lstStyle/>
          <a:p>
            <a:r>
              <a:rPr lang="da-DK" sz="2000" b="1" u="sng">
                <a:latin typeface="Segoe UI Semibold" panose="020B0702040204020203" pitchFamily="34" charset="0"/>
                <a:cs typeface="Segoe UI Semibold" panose="020B0702040204020203" pitchFamily="34" charset="0"/>
              </a:rPr>
              <a:t>Sprog: </a:t>
            </a:r>
            <a:r>
              <a:rPr lang="da-DK" sz="2000" b="1" i="1" u="sng">
                <a:latin typeface="Segoe UI Semibold" panose="020B0702040204020203" pitchFamily="34" charset="0"/>
                <a:cs typeface="Segoe UI Semibold" panose="020B0702040204020203" pitchFamily="34" charset="0"/>
              </a:rPr>
              <a:t>Skriv kort, klart og tydeligt</a:t>
            </a:r>
            <a:endParaRPr lang="da-DK" sz="2000" i="1">
              <a:latin typeface="Segoe UI Semibold" panose="020B0702040204020203" pitchFamily="34" charset="0"/>
              <a:cs typeface="Segoe UI Semibold" panose="020B0702040204020203" pitchFamily="34" charset="0"/>
            </a:endParaRPr>
          </a:p>
        </p:txBody>
      </p:sp>
      <p:sp>
        <p:nvSpPr>
          <p:cNvPr id="5" name="Pladsholder til sidefod 4">
            <a:extLst>
              <a:ext uri="{FF2B5EF4-FFF2-40B4-BE49-F238E27FC236}">
                <a16:creationId xmlns:a16="http://schemas.microsoft.com/office/drawing/2014/main" id="{04A0B9EE-024E-459B-BC96-A50F55C73D7B}"/>
              </a:ext>
              <a:ext uri="{C183D7F6-B498-43B3-948B-1728B52AA6E4}">
                <adec:decorative xmlns:adec="http://schemas.microsoft.com/office/drawing/2017/decorative" val="0"/>
              </a:ext>
            </a:extLst>
          </p:cNvPr>
          <p:cNvSpPr>
            <a:spLocks noGrp="1"/>
          </p:cNvSpPr>
          <p:nvPr>
            <p:ph type="ftr" sz="quarter" idx="11"/>
          </p:nvPr>
        </p:nvSpPr>
        <p:spPr>
          <a:xfrm rot="5400000">
            <a:off x="-2374834"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9" name="Retvinklet trekant 18" descr="Grå - fejlen er ikke alvorlig og kan betragtes som en anbefaling">
            <a:extLst>
              <a:ext uri="{FF2B5EF4-FFF2-40B4-BE49-F238E27FC236}">
                <a16:creationId xmlns:a16="http://schemas.microsoft.com/office/drawing/2014/main" id="{CBE302CB-C166-408D-9194-68D4AF6083AE}"/>
              </a:ext>
            </a:extLst>
          </p:cNvPr>
          <p:cNvSpPr/>
          <p:nvPr/>
        </p:nvSpPr>
        <p:spPr>
          <a:xfrm rot="16200000">
            <a:off x="8622441" y="3285421"/>
            <a:ext cx="3200400" cy="329184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6" name="Pladsholder til slidenummer 5">
            <a:extLst>
              <a:ext uri="{FF2B5EF4-FFF2-40B4-BE49-F238E27FC236}">
                <a16:creationId xmlns:a16="http://schemas.microsoft.com/office/drawing/2014/main" id="{9007EB1E-ACD8-477B-B848-37ACAA9A8990}"/>
              </a:ext>
              <a:ext uri="{C183D7F6-B498-43B3-948B-1728B52AA6E4}">
                <adec:decorative xmlns:adec="http://schemas.microsoft.com/office/drawing/2017/decorative" val="0"/>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smtClean="0">
                <a:solidFill>
                  <a:srgbClr val="FFFFFF"/>
                </a:solidFill>
              </a:rPr>
              <a:pPr>
                <a:lnSpc>
                  <a:spcPct val="90000"/>
                </a:lnSpc>
                <a:spcAft>
                  <a:spcPts val="600"/>
                </a:spcAft>
              </a:pPr>
              <a:t>6</a:t>
            </a:fld>
            <a:endParaRPr lang="da-DK" sz="6600">
              <a:solidFill>
                <a:srgbClr val="FFFFFF"/>
              </a:solidFill>
            </a:endParaRPr>
          </a:p>
        </p:txBody>
      </p:sp>
      <p:sp>
        <p:nvSpPr>
          <p:cNvPr id="4" name="Pladsholder til dato 3">
            <a:extLst>
              <a:ext uri="{FF2B5EF4-FFF2-40B4-BE49-F238E27FC236}">
                <a16:creationId xmlns:a16="http://schemas.microsoft.com/office/drawing/2014/main" id="{66594905-61B7-4AD0-8D7B-A2991FD13D78}"/>
              </a:ext>
              <a:ext uri="{C183D7F6-B498-43B3-948B-1728B52AA6E4}">
                <adec:decorative xmlns:adec="http://schemas.microsoft.com/office/drawing/2017/decorative" val="0"/>
              </a:ext>
            </a:extLst>
          </p:cNvPr>
          <p:cNvSpPr>
            <a:spLocks noGrp="1"/>
          </p:cNvSpPr>
          <p:nvPr>
            <p:ph type="dt" sz="half" idx="10"/>
          </p:nvPr>
        </p:nvSpPr>
        <p:spPr>
          <a:xfrm>
            <a:off x="596041" y="6189862"/>
            <a:ext cx="2315477" cy="365125"/>
          </a:xfrm>
        </p:spPr>
        <p:txBody>
          <a:bodyPr>
            <a:normAutofit/>
          </a:bodyPr>
          <a:lstStyle/>
          <a:p>
            <a:pPr>
              <a:spcAft>
                <a:spcPts val="600"/>
              </a:spcAft>
            </a:pPr>
            <a:fld id="{0B56E923-09AE-4AB3-97D2-FB02C4C22496}" type="datetime1">
              <a:rPr lang="da-DK" sz="1150" smtClean="0">
                <a:solidFill>
                  <a:schemeClr val="tx1"/>
                </a:solidFill>
              </a:rPr>
              <a:t>19-05-2025</a:t>
            </a:fld>
            <a:endParaRPr lang="da-DK" sz="1150">
              <a:solidFill>
                <a:schemeClr val="tx1"/>
              </a:solidFill>
            </a:endParaRPr>
          </a:p>
        </p:txBody>
      </p:sp>
      <p:sp>
        <p:nvSpPr>
          <p:cNvPr id="7" name="Tekstfelt 6">
            <a:extLst>
              <a:ext uri="{FF2B5EF4-FFF2-40B4-BE49-F238E27FC236}">
                <a16:creationId xmlns:a16="http://schemas.microsoft.com/office/drawing/2014/main" id="{3D21F5C2-DD3D-4EF8-8146-F7DC50638000}"/>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3" name="Tekstfelt 2">
            <a:extLst>
              <a:ext uri="{FF2B5EF4-FFF2-40B4-BE49-F238E27FC236}">
                <a16:creationId xmlns:a16="http://schemas.microsoft.com/office/drawing/2014/main" id="{2BC01106-7DC6-8F58-58F7-399BFE6AE56D}"/>
              </a:ext>
              <a:ext uri="{C183D7F6-B498-43B3-948B-1728B52AA6E4}">
                <adec:decorative xmlns:adec="http://schemas.microsoft.com/office/drawing/2017/decorative" val="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Tree>
    <p:extLst>
      <p:ext uri="{BB962C8B-B14F-4D97-AF65-F5344CB8AC3E}">
        <p14:creationId xmlns:p14="http://schemas.microsoft.com/office/powerpoint/2010/main" val="787378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6EBCF63-4611-BE53-F406-35EFDD9B271A}"/>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03ABD1C8-A13C-4E4B-BA41-2CD9F141105E}"/>
              </a:ext>
            </a:extLst>
          </p:cNvPr>
          <p:cNvSpPr>
            <a:spLocks noGrp="1"/>
          </p:cNvSpPr>
          <p:nvPr>
            <p:ph type="title"/>
          </p:nvPr>
        </p:nvSpPr>
        <p:spPr>
          <a:xfrm>
            <a:off x="709131" y="0"/>
            <a:ext cx="6473177" cy="1660379"/>
          </a:xfrm>
        </p:spPr>
        <p:txBody>
          <a:bodyPr anchor="ctr">
            <a:normAutofit/>
          </a:bodyPr>
          <a:lstStyle/>
          <a:p>
            <a:r>
              <a:rPr lang="da-DK" sz="2000" b="1" u="sng">
                <a:latin typeface="Segoe UI Semibold" panose="020B0702040204020203" pitchFamily="34" charset="0"/>
                <a:cs typeface="Segoe UI Semibold" panose="020B0702040204020203" pitchFamily="34" charset="0"/>
              </a:rPr>
              <a:t>Sprog:</a:t>
            </a:r>
            <a:r>
              <a:rPr lang="da-DK" sz="2000" b="1">
                <a:latin typeface="Segoe UI Semibold" panose="020B0702040204020203" pitchFamily="34" charset="0"/>
                <a:cs typeface="Segoe UI Semibold" panose="020B0702040204020203" pitchFamily="34" charset="0"/>
              </a:rPr>
              <a:t> </a:t>
            </a:r>
            <a:r>
              <a:rPr lang="da-DK" sz="2000" b="1" i="1">
                <a:latin typeface="Segoe UI Semibold" panose="020B0702040204020203" pitchFamily="34" charset="0"/>
                <a:cs typeface="Segoe UI Semibold" panose="020B0702040204020203" pitchFamily="34" charset="0"/>
              </a:rPr>
              <a:t>Beskriv blankettens formål og handling</a:t>
            </a:r>
            <a:endParaRPr lang="da-DK" sz="2000" i="1">
              <a:latin typeface="Segoe UI Semibold" panose="020B0702040204020203" pitchFamily="34" charset="0"/>
              <a:cs typeface="Segoe UI Semibold" panose="020B0702040204020203" pitchFamily="34" charset="0"/>
            </a:endParaRPr>
          </a:p>
        </p:txBody>
      </p:sp>
      <p:sp>
        <p:nvSpPr>
          <p:cNvPr id="5" name="Pladsholder til sidefod 4">
            <a:extLst>
              <a:ext uri="{FF2B5EF4-FFF2-40B4-BE49-F238E27FC236}">
                <a16:creationId xmlns:a16="http://schemas.microsoft.com/office/drawing/2014/main" id="{04A0B9EE-024E-459B-BC96-A50F55C73D7B}"/>
              </a:ext>
              <a:ext uri="{C183D7F6-B498-43B3-948B-1728B52AA6E4}">
                <adec:decorative xmlns:adec="http://schemas.microsoft.com/office/drawing/2017/decorative" val="0"/>
              </a:ext>
            </a:extLst>
          </p:cNvPr>
          <p:cNvSpPr>
            <a:spLocks noGrp="1"/>
          </p:cNvSpPr>
          <p:nvPr>
            <p:ph type="ftr" sz="quarter" idx="11"/>
          </p:nvPr>
        </p:nvSpPr>
        <p:spPr>
          <a:xfrm rot="5400000">
            <a:off x="-2374834"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9" name="Retvinklet trekant 18" descr="Grå - fejlen er ikke alvorlig og kan betragtes som en anbefaling">
            <a:extLst>
              <a:ext uri="{FF2B5EF4-FFF2-40B4-BE49-F238E27FC236}">
                <a16:creationId xmlns:a16="http://schemas.microsoft.com/office/drawing/2014/main" id="{CBE302CB-C166-408D-9194-68D4AF6083AE}"/>
              </a:ext>
            </a:extLst>
          </p:cNvPr>
          <p:cNvSpPr/>
          <p:nvPr/>
        </p:nvSpPr>
        <p:spPr>
          <a:xfrm rot="16200000">
            <a:off x="8622441" y="3285421"/>
            <a:ext cx="3200400" cy="329184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6" name="Pladsholder til slidenummer 5">
            <a:extLst>
              <a:ext uri="{FF2B5EF4-FFF2-40B4-BE49-F238E27FC236}">
                <a16:creationId xmlns:a16="http://schemas.microsoft.com/office/drawing/2014/main" id="{9007EB1E-ACD8-477B-B848-37ACAA9A8990}"/>
              </a:ext>
              <a:ext uri="{C183D7F6-B498-43B3-948B-1728B52AA6E4}">
                <adec:decorative xmlns:adec="http://schemas.microsoft.com/office/drawing/2017/decorative" val="0"/>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smtClean="0">
                <a:solidFill>
                  <a:srgbClr val="FFFFFF"/>
                </a:solidFill>
              </a:rPr>
              <a:pPr>
                <a:lnSpc>
                  <a:spcPct val="90000"/>
                </a:lnSpc>
                <a:spcAft>
                  <a:spcPts val="600"/>
                </a:spcAft>
              </a:pPr>
              <a:t>7</a:t>
            </a:fld>
            <a:endParaRPr lang="da-DK" sz="6600">
              <a:solidFill>
                <a:srgbClr val="FFFFFF"/>
              </a:solidFill>
            </a:endParaRPr>
          </a:p>
        </p:txBody>
      </p:sp>
      <p:sp>
        <p:nvSpPr>
          <p:cNvPr id="4" name="Pladsholder til dato 3">
            <a:extLst>
              <a:ext uri="{FF2B5EF4-FFF2-40B4-BE49-F238E27FC236}">
                <a16:creationId xmlns:a16="http://schemas.microsoft.com/office/drawing/2014/main" id="{66594905-61B7-4AD0-8D7B-A2991FD13D78}"/>
              </a:ext>
              <a:ext uri="{C183D7F6-B498-43B3-948B-1728B52AA6E4}">
                <adec:decorative xmlns:adec="http://schemas.microsoft.com/office/drawing/2017/decorative" val="0"/>
              </a:ext>
            </a:extLst>
          </p:cNvPr>
          <p:cNvSpPr>
            <a:spLocks noGrp="1"/>
          </p:cNvSpPr>
          <p:nvPr>
            <p:ph type="dt" sz="half" idx="10"/>
          </p:nvPr>
        </p:nvSpPr>
        <p:spPr>
          <a:xfrm>
            <a:off x="596041" y="6189862"/>
            <a:ext cx="2315477" cy="365125"/>
          </a:xfrm>
        </p:spPr>
        <p:txBody>
          <a:bodyPr>
            <a:normAutofit/>
          </a:bodyPr>
          <a:lstStyle/>
          <a:p>
            <a:pPr>
              <a:spcAft>
                <a:spcPts val="600"/>
              </a:spcAft>
            </a:pPr>
            <a:fld id="{0B56E923-09AE-4AB3-97D2-FB02C4C22496}" type="datetime1">
              <a:rPr lang="da-DK" sz="1150" smtClean="0">
                <a:solidFill>
                  <a:schemeClr val="tx1"/>
                </a:solidFill>
              </a:rPr>
              <a:t>19-05-2025</a:t>
            </a:fld>
            <a:endParaRPr lang="da-DK" sz="1150">
              <a:solidFill>
                <a:schemeClr val="tx1"/>
              </a:solidFill>
            </a:endParaRPr>
          </a:p>
        </p:txBody>
      </p:sp>
      <p:sp>
        <p:nvSpPr>
          <p:cNvPr id="7" name="Tekstfelt 6">
            <a:extLst>
              <a:ext uri="{FF2B5EF4-FFF2-40B4-BE49-F238E27FC236}">
                <a16:creationId xmlns:a16="http://schemas.microsoft.com/office/drawing/2014/main" id="{3D21F5C2-DD3D-4EF8-8146-F7DC50638000}"/>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3" name="Tekstfelt 2">
            <a:extLst>
              <a:ext uri="{FF2B5EF4-FFF2-40B4-BE49-F238E27FC236}">
                <a16:creationId xmlns:a16="http://schemas.microsoft.com/office/drawing/2014/main" id="{2BC01106-7DC6-8F58-58F7-399BFE6AE56D}"/>
              </a:ext>
              <a:ext uri="{C183D7F6-B498-43B3-948B-1728B52AA6E4}">
                <adec:decorative xmlns:adec="http://schemas.microsoft.com/office/drawing/2017/decorative" val="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18" name="Tekstfelt 17">
            <a:extLst>
              <a:ext uri="{FF2B5EF4-FFF2-40B4-BE49-F238E27FC236}">
                <a16:creationId xmlns:a16="http://schemas.microsoft.com/office/drawing/2014/main" id="{CEB88EDC-9728-0151-9FDE-7BCEE48841BE}"/>
              </a:ext>
              <a:ext uri="{C183D7F6-B498-43B3-948B-1728B52AA6E4}">
                <adec:decorative xmlns:adec="http://schemas.microsoft.com/office/drawing/2017/decorative" val="0"/>
              </a:ext>
            </a:extLst>
          </p:cNvPr>
          <p:cNvSpPr txBox="1"/>
          <p:nvPr/>
        </p:nvSpPr>
        <p:spPr>
          <a:xfrm>
            <a:off x="1003886" y="1507795"/>
            <a:ext cx="4354223" cy="4088646"/>
          </a:xfrm>
          <a:prstGeom prst="rect">
            <a:avLst/>
          </a:prstGeom>
          <a:noFill/>
        </p:spPr>
        <p:txBody>
          <a:bodyPr wrap="square" lIns="91440" tIns="45720" rIns="91440" bIns="45720" rtlCol="0" anchor="t">
            <a:normAutofit/>
          </a:bodyPr>
          <a:lstStyle/>
          <a:p>
            <a:pPr marL="172720" indent="-172720">
              <a:spcAft>
                <a:spcPts val="1200"/>
              </a:spcAft>
              <a:buFont typeface="Arial" panose="020B0604020202020204" pitchFamily="34" charset="0"/>
              <a:buChar char="•"/>
            </a:pPr>
            <a:r>
              <a:rPr lang="da-DK" sz="1200">
                <a:latin typeface="Segoe UI"/>
                <a:cs typeface="Segoe UI"/>
              </a:rPr>
              <a:t>Du skal beskrive </a:t>
            </a:r>
            <a:r>
              <a:rPr lang="da-DK" sz="1200" i="1">
                <a:latin typeface="Segoe UI"/>
                <a:cs typeface="Segoe UI"/>
              </a:rPr>
              <a:t>formålet</a:t>
            </a:r>
            <a:r>
              <a:rPr lang="da-DK" sz="1200">
                <a:latin typeface="Segoe UI"/>
                <a:cs typeface="Segoe UI"/>
              </a:rPr>
              <a:t> med blanketten, og den </a:t>
            </a:r>
            <a:r>
              <a:rPr lang="da-DK" sz="1200" i="1">
                <a:latin typeface="Segoe UI"/>
                <a:cs typeface="Segoe UI"/>
              </a:rPr>
              <a:t>handling</a:t>
            </a:r>
            <a:r>
              <a:rPr lang="da-DK" sz="1200">
                <a:latin typeface="Segoe UI"/>
                <a:cs typeface="Segoe UI"/>
              </a:rPr>
              <a:t> som brugeren skal udføre i blanketten (”A</a:t>
            </a:r>
            <a:r>
              <a:rPr lang="da-DK" sz="1200" i="1">
                <a:latin typeface="Segoe UI"/>
                <a:cs typeface="Segoe UI"/>
              </a:rPr>
              <a:t>nmeld sygefravær via </a:t>
            </a:r>
            <a:r>
              <a:rPr lang="da-DK" sz="1200" i="1" err="1">
                <a:latin typeface="Segoe UI"/>
                <a:cs typeface="Segoe UI"/>
              </a:rPr>
              <a:t>NemRefusion</a:t>
            </a:r>
            <a:r>
              <a:rPr lang="da-DK" sz="1200">
                <a:latin typeface="Segoe UI"/>
                <a:cs typeface="Segoe UI"/>
              </a:rPr>
              <a:t>”). </a:t>
            </a:r>
            <a:endParaRPr lang="da-DK">
              <a:latin typeface="Segoe UI"/>
              <a:cs typeface="Segoe UI"/>
            </a:endParaRPr>
          </a:p>
          <a:p>
            <a:pPr marL="172720" indent="-172720">
              <a:spcAft>
                <a:spcPts val="1200"/>
              </a:spcAft>
              <a:buFont typeface="Arial" panose="020B0604020202020204" pitchFamily="34" charset="0"/>
              <a:buChar char="•"/>
            </a:pPr>
            <a:r>
              <a:rPr lang="da-DK" sz="1200">
                <a:latin typeface="Segoe UI"/>
                <a:cs typeface="Segoe UI"/>
              </a:rPr>
              <a:t>Virk kvalitetssikrer:</a:t>
            </a:r>
            <a:endParaRPr lang="da-DK">
              <a:latin typeface="Segoe UI"/>
              <a:cs typeface="Segoe UI"/>
            </a:endParaRPr>
          </a:p>
          <a:p>
            <a:pPr marL="629920" lvl="1" indent="-172720">
              <a:spcAft>
                <a:spcPts val="1200"/>
              </a:spcAft>
              <a:buFont typeface="Arial" panose="020B0604020202020204" pitchFamily="34" charset="0"/>
              <a:buChar char="•"/>
            </a:pPr>
            <a:r>
              <a:rPr lang="da-DK" sz="1200">
                <a:latin typeface="Segoe UI"/>
                <a:cs typeface="Segoe UI"/>
              </a:rPr>
              <a:t> at titel og kort beskrivelse refererer til </a:t>
            </a:r>
            <a:r>
              <a:rPr lang="da-DK" sz="1200" i="1">
                <a:latin typeface="Segoe UI"/>
                <a:cs typeface="Segoe UI"/>
              </a:rPr>
              <a:t>handlingen</a:t>
            </a:r>
            <a:r>
              <a:rPr lang="da-DK" sz="1200">
                <a:latin typeface="Segoe UI"/>
                <a:cs typeface="Segoe UI"/>
              </a:rPr>
              <a:t>.</a:t>
            </a:r>
          </a:p>
        </p:txBody>
      </p:sp>
      <p:grpSp>
        <p:nvGrpSpPr>
          <p:cNvPr id="33" name="Gruppe 32">
            <a:extLst>
              <a:ext uri="{FF2B5EF4-FFF2-40B4-BE49-F238E27FC236}">
                <a16:creationId xmlns:a16="http://schemas.microsoft.com/office/drawing/2014/main" id="{E0D87A98-A743-CB73-67E9-6BAF9E7F5AC2}"/>
              </a:ext>
            </a:extLst>
          </p:cNvPr>
          <p:cNvGrpSpPr/>
          <p:nvPr/>
        </p:nvGrpSpPr>
        <p:grpSpPr>
          <a:xfrm>
            <a:off x="1003886" y="3023505"/>
            <a:ext cx="4984425" cy="1224131"/>
            <a:chOff x="1003886" y="3205229"/>
            <a:chExt cx="4984425" cy="1224131"/>
          </a:xfrm>
        </p:grpSpPr>
        <p:pic>
          <p:nvPicPr>
            <p:cNvPr id="28" name="Billede 27">
              <a:extLst>
                <a:ext uri="{FF2B5EF4-FFF2-40B4-BE49-F238E27FC236}">
                  <a16:creationId xmlns:a16="http://schemas.microsoft.com/office/drawing/2014/main" id="{972A64F9-3A16-5D96-061E-92DD52782DFD}"/>
                </a:ext>
              </a:extLst>
            </p:cNvPr>
            <p:cNvPicPr>
              <a:picLocks noChangeAspect="1"/>
            </p:cNvPicPr>
            <p:nvPr/>
          </p:nvPicPr>
          <p:blipFill>
            <a:blip r:embed="rId3"/>
            <a:stretch>
              <a:fillRect/>
            </a:stretch>
          </p:blipFill>
          <p:spPr>
            <a:xfrm>
              <a:off x="1242250" y="3774731"/>
              <a:ext cx="4746061" cy="654629"/>
            </a:xfrm>
            <a:prstGeom prst="rect">
              <a:avLst/>
            </a:prstGeom>
            <a:ln>
              <a:solidFill>
                <a:schemeClr val="accent1"/>
              </a:solidFill>
            </a:ln>
          </p:spPr>
        </p:pic>
        <p:sp>
          <p:nvSpPr>
            <p:cNvPr id="30" name="Tekstfelt 29">
              <a:extLst>
                <a:ext uri="{FF2B5EF4-FFF2-40B4-BE49-F238E27FC236}">
                  <a16:creationId xmlns:a16="http://schemas.microsoft.com/office/drawing/2014/main" id="{97E51202-A39D-972A-B60A-93BCF2A19FD8}"/>
                </a:ext>
              </a:extLst>
            </p:cNvPr>
            <p:cNvSpPr txBox="1"/>
            <p:nvPr/>
          </p:nvSpPr>
          <p:spPr>
            <a:xfrm>
              <a:off x="1003886" y="3205229"/>
              <a:ext cx="4854083" cy="461665"/>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Eksempel på </a:t>
              </a:r>
              <a:r>
                <a:rPr lang="da-DK" sz="1200" b="1" i="1">
                  <a:latin typeface="Segoe UI" panose="020B0502040204020203" pitchFamily="34" charset="0"/>
                  <a:cs typeface="Segoe UI" panose="020B0502040204020203" pitchFamily="34" charset="0"/>
                </a:rPr>
                <a:t>korrekt</a:t>
              </a:r>
              <a:r>
                <a:rPr lang="da-DK" sz="1200">
                  <a:latin typeface="Segoe UI" panose="020B0502040204020203" pitchFamily="34" charset="0"/>
                  <a:cs typeface="Segoe UI" panose="020B0502040204020203" pitchFamily="34" charset="0"/>
                </a:rPr>
                <a:t> tekst, som beskriver blankettens </a:t>
              </a:r>
              <a:r>
                <a:rPr lang="da-DK" sz="1200" i="1">
                  <a:latin typeface="Segoe UI" panose="020B0502040204020203" pitchFamily="34" charset="0"/>
                  <a:cs typeface="Segoe UI" panose="020B0502040204020203" pitchFamily="34" charset="0"/>
                </a:rPr>
                <a:t>formål </a:t>
              </a:r>
              <a:r>
                <a:rPr lang="da-DK" sz="1200">
                  <a:latin typeface="Segoe UI" panose="020B0502040204020203" pitchFamily="34" charset="0"/>
                  <a:cs typeface="Segoe UI" panose="020B0502040204020203" pitchFamily="34" charset="0"/>
                </a:rPr>
                <a:t>(man skal anvende systemet ESS til at anmelde erhvervssygdomme):</a:t>
              </a:r>
            </a:p>
          </p:txBody>
        </p:sp>
      </p:grpSp>
    </p:spTree>
    <p:extLst>
      <p:ext uri="{BB962C8B-B14F-4D97-AF65-F5344CB8AC3E}">
        <p14:creationId xmlns:p14="http://schemas.microsoft.com/office/powerpoint/2010/main" val="4234432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8A23103-6E49-5983-FDC6-ADA34804CBA3}"/>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Virk Introside:</a:t>
            </a:r>
            <a:r>
              <a:rPr lang="da-DK" sz="2000" b="1">
                <a:latin typeface="Segoe UI Semibold" panose="020B0702040204020203" pitchFamily="34" charset="0"/>
                <a:cs typeface="Segoe UI Semibold" panose="020B0702040204020203" pitchFamily="34" charset="0"/>
              </a:rPr>
              <a:t> </a:t>
            </a:r>
            <a:r>
              <a:rPr lang="da-DK" sz="2000" b="1" i="1">
                <a:latin typeface="Segoe UI Semibold" panose="020B0702040204020203" pitchFamily="34" charset="0"/>
                <a:cs typeface="Segoe UI Semibold" panose="020B0702040204020203" pitchFamily="34" charset="0"/>
              </a:rPr>
              <a:t>Titel: Krav</a:t>
            </a:r>
            <a:endParaRPr lang="da-DK" sz="2000" i="1">
              <a:latin typeface="Segoe UI Semibold" panose="020B0702040204020203" pitchFamily="34" charset="0"/>
              <a:cs typeface="Segoe UI Semibold" panose="020B0702040204020203" pitchFamily="34" charset="0"/>
            </a:endParaRPr>
          </a:p>
        </p:txBody>
      </p:sp>
      <p:sp>
        <p:nvSpPr>
          <p:cNvPr id="5" name="Pladsholder til sidefod 4">
            <a:extLst>
              <a:ext uri="{FF2B5EF4-FFF2-40B4-BE49-F238E27FC236}">
                <a16:creationId xmlns:a16="http://schemas.microsoft.com/office/drawing/2014/main" id="{36937DA6-1755-4FF2-91A9-8182BC88EE1E}"/>
              </a:ext>
              <a:ext uri="{C183D7F6-B498-43B3-948B-1728B52AA6E4}">
                <adec:decorative xmlns:adec="http://schemas.microsoft.com/office/drawing/2017/decorative" val="0"/>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0F7E7664-F48F-476B-92C7-1EBE83E78396}"/>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 uri="{C183D7F6-B498-43B3-948B-1728B52AA6E4}">
                <adec:decorative xmlns:adec="http://schemas.microsoft.com/office/drawing/2017/decorative" val="0"/>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8</a:t>
            </a:fld>
            <a:endParaRPr lang="da-DK" sz="6600">
              <a:solidFill>
                <a:srgbClr val="FFFFFF"/>
              </a:solidFill>
            </a:endParaRPr>
          </a:p>
        </p:txBody>
      </p:sp>
      <p:sp>
        <p:nvSpPr>
          <p:cNvPr id="16" name="Pladsholder til dato 3">
            <a:extLst>
              <a:ext uri="{FF2B5EF4-FFF2-40B4-BE49-F238E27FC236}">
                <a16:creationId xmlns:a16="http://schemas.microsoft.com/office/drawing/2014/main" id="{E58475E8-613D-4B82-9133-5F476CAC7B07}"/>
              </a:ext>
              <a:ext uri="{C183D7F6-B498-43B3-948B-1728B52AA6E4}">
                <adec:decorative xmlns:adec="http://schemas.microsoft.com/office/drawing/2017/decorative" val="0"/>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65DDAB7C-7C84-4ECF-9ACB-351913516389}" type="datetime1">
              <a:rPr lang="da-DK" sz="1150" smtClean="0">
                <a:solidFill>
                  <a:schemeClr val="tx1"/>
                </a:solidFill>
              </a:rPr>
              <a:t>19-05-2025</a:t>
            </a:fld>
            <a:endParaRPr lang="da-DK" sz="1150">
              <a:solidFill>
                <a:schemeClr val="tx1"/>
              </a:solidFill>
            </a:endParaRPr>
          </a:p>
        </p:txBody>
      </p:sp>
      <p:sp>
        <p:nvSpPr>
          <p:cNvPr id="17" name="Tekstfelt 16">
            <a:extLst>
              <a:ext uri="{FF2B5EF4-FFF2-40B4-BE49-F238E27FC236}">
                <a16:creationId xmlns:a16="http://schemas.microsoft.com/office/drawing/2014/main" id="{2F101B01-6CD7-4DB7-8CC2-BFF35718BF23}"/>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8" name="Tekstfelt 7">
            <a:extLst>
              <a:ext uri="{FF2B5EF4-FFF2-40B4-BE49-F238E27FC236}">
                <a16:creationId xmlns:a16="http://schemas.microsoft.com/office/drawing/2014/main" id="{3DFE76FE-7567-5BFB-65F3-D94E9CD9B06E}"/>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151B5E6C-6BD8-870B-CB76-3C327B1ACA04}"/>
              </a:ext>
            </a:extLst>
          </p:cNvPr>
          <p:cNvSpPr txBox="1"/>
          <p:nvPr/>
        </p:nvSpPr>
        <p:spPr>
          <a:xfrm>
            <a:off x="1003886" y="1507795"/>
            <a:ext cx="4354223" cy="4088646"/>
          </a:xfrm>
          <a:prstGeom prst="rect">
            <a:avLst/>
          </a:prstGeom>
          <a:noFill/>
        </p:spPr>
        <p:txBody>
          <a:bodyPr wrap="square" lIns="91440" tIns="45720" rIns="91440" bIns="45720" rtlCol="0" anchor="t">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Titler på introsider skal leve op til følgende krav:</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Titlen skal (ca.) være den samme som den titel, brugeren møder i selve selvbetjeningsløsningen</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Maks 90 tegn inkl. mellemrum</a:t>
            </a:r>
          </a:p>
          <a:p>
            <a:pPr marL="628650" lvl="1" indent="-171450">
              <a:spcAft>
                <a:spcPts val="1200"/>
              </a:spcAft>
              <a:buFont typeface="Arial" panose="020B0604020202020204" pitchFamily="34" charset="0"/>
              <a:buChar char="•"/>
            </a:pPr>
            <a:r>
              <a:rPr lang="da-DK" sz="1200">
                <a:latin typeface="Segoe UI"/>
                <a:cs typeface="Segoe UI"/>
              </a:rPr>
              <a:t>Brug ikke ord som ”skema”, ”blanket”, ”selvbetjening” eller lign. i overskriften</a:t>
            </a:r>
            <a:endParaRPr lang="da-DK" sz="1200">
              <a:latin typeface="Segoe UI" panose="020B0502040204020203" pitchFamily="34" charset="0"/>
              <a:cs typeface="Segoe UI" panose="020B0502040204020203" pitchFamily="34" charset="0"/>
            </a:endParaRPr>
          </a:p>
          <a:p>
            <a:pPr marL="628650" lvl="1" indent="-171450">
              <a:spcAft>
                <a:spcPts val="1200"/>
              </a:spcAft>
              <a:buFont typeface="Arial" panose="020B0604020202020204" pitchFamily="34" charset="0"/>
              <a:buChar char="•"/>
            </a:pPr>
            <a:endParaRPr lang="da-DK" sz="1200">
              <a:latin typeface="Segoe UI" panose="020B0502040204020203" pitchFamily="34" charset="0"/>
              <a:cs typeface="Segoe UI" panose="020B0502040204020203" pitchFamily="34" charset="0"/>
            </a:endParaRPr>
          </a:p>
          <a:p>
            <a:pPr marL="171450" indent="-171450">
              <a:spcAft>
                <a:spcPts val="1200"/>
              </a:spcAft>
              <a:buFont typeface="Arial" panose="020B0604020202020204" pitchFamily="34" charset="0"/>
              <a:buChar char="•"/>
            </a:pPr>
            <a:endParaRPr lang="da-DK" sz="12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66578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266A9B93-B43A-A40B-761E-2D1CC6682859}"/>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03ABD1C8-A13C-4E4B-BA41-2CD9F141105E}"/>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Virk Introside:</a:t>
            </a:r>
            <a:r>
              <a:rPr lang="da-DK" sz="2000" b="1">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Titel: Retningslinjer</a:t>
            </a:r>
          </a:p>
        </p:txBody>
      </p:sp>
      <p:sp>
        <p:nvSpPr>
          <p:cNvPr id="5" name="Pladsholder til sidefod 4">
            <a:extLst>
              <a:ext uri="{FF2B5EF4-FFF2-40B4-BE49-F238E27FC236}">
                <a16:creationId xmlns:a16="http://schemas.microsoft.com/office/drawing/2014/main" id="{04A0B9EE-024E-459B-BC96-A50F55C73D7B}"/>
              </a:ext>
              <a:ext uri="{C183D7F6-B498-43B3-948B-1728B52AA6E4}">
                <adec:decorative xmlns:adec="http://schemas.microsoft.com/office/drawing/2017/decorative" val="0"/>
              </a:ext>
            </a:extLst>
          </p:cNvPr>
          <p:cNvSpPr>
            <a:spLocks noGrp="1"/>
          </p:cNvSpPr>
          <p:nvPr>
            <p:ph type="ftr" sz="quarter" idx="11"/>
          </p:nvPr>
        </p:nvSpPr>
        <p:spPr>
          <a:xfrm rot="5400000">
            <a:off x="-2374834"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9" name="Retvinklet trekant 18" descr="Grå - fejlen er ikke alvorlig og kan betragtes som en anbefaling">
            <a:extLst>
              <a:ext uri="{FF2B5EF4-FFF2-40B4-BE49-F238E27FC236}">
                <a16:creationId xmlns:a16="http://schemas.microsoft.com/office/drawing/2014/main" id="{CBE302CB-C166-408D-9194-68D4AF6083AE}"/>
              </a:ext>
            </a:extLst>
          </p:cNvPr>
          <p:cNvSpPr/>
          <p:nvPr/>
        </p:nvSpPr>
        <p:spPr>
          <a:xfrm rot="16200000">
            <a:off x="8622441" y="3285421"/>
            <a:ext cx="3200400" cy="329184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6" name="Pladsholder til slidenummer 5">
            <a:extLst>
              <a:ext uri="{FF2B5EF4-FFF2-40B4-BE49-F238E27FC236}">
                <a16:creationId xmlns:a16="http://schemas.microsoft.com/office/drawing/2014/main" id="{9007EB1E-ACD8-477B-B848-37ACAA9A8990}"/>
              </a:ext>
              <a:ext uri="{C183D7F6-B498-43B3-948B-1728B52AA6E4}">
                <adec:decorative xmlns:adec="http://schemas.microsoft.com/office/drawing/2017/decorative" val="0"/>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smtClean="0">
                <a:solidFill>
                  <a:srgbClr val="FFFFFF"/>
                </a:solidFill>
              </a:rPr>
              <a:pPr>
                <a:lnSpc>
                  <a:spcPct val="90000"/>
                </a:lnSpc>
                <a:spcAft>
                  <a:spcPts val="600"/>
                </a:spcAft>
              </a:pPr>
              <a:t>9</a:t>
            </a:fld>
            <a:endParaRPr lang="da-DK" sz="6600">
              <a:solidFill>
                <a:srgbClr val="FFFFFF"/>
              </a:solidFill>
            </a:endParaRPr>
          </a:p>
        </p:txBody>
      </p:sp>
      <p:sp>
        <p:nvSpPr>
          <p:cNvPr id="4" name="Pladsholder til dato 3">
            <a:extLst>
              <a:ext uri="{FF2B5EF4-FFF2-40B4-BE49-F238E27FC236}">
                <a16:creationId xmlns:a16="http://schemas.microsoft.com/office/drawing/2014/main" id="{66594905-61B7-4AD0-8D7B-A2991FD13D78}"/>
              </a:ext>
              <a:ext uri="{C183D7F6-B498-43B3-948B-1728B52AA6E4}">
                <adec:decorative xmlns:adec="http://schemas.microsoft.com/office/drawing/2017/decorative" val="0"/>
              </a:ext>
            </a:extLst>
          </p:cNvPr>
          <p:cNvSpPr>
            <a:spLocks noGrp="1"/>
          </p:cNvSpPr>
          <p:nvPr>
            <p:ph type="dt" sz="half" idx="10"/>
          </p:nvPr>
        </p:nvSpPr>
        <p:spPr>
          <a:xfrm>
            <a:off x="596041" y="6189862"/>
            <a:ext cx="2315477" cy="365125"/>
          </a:xfrm>
        </p:spPr>
        <p:txBody>
          <a:bodyPr>
            <a:normAutofit/>
          </a:bodyPr>
          <a:lstStyle/>
          <a:p>
            <a:pPr>
              <a:spcAft>
                <a:spcPts val="600"/>
              </a:spcAft>
            </a:pPr>
            <a:fld id="{0B56E923-09AE-4AB3-97D2-FB02C4C22496}" type="datetime1">
              <a:rPr lang="da-DK" sz="1150" smtClean="0">
                <a:solidFill>
                  <a:schemeClr val="tx1"/>
                </a:solidFill>
              </a:rPr>
              <a:t>19-05-2025</a:t>
            </a:fld>
            <a:endParaRPr lang="da-DK" sz="1150">
              <a:solidFill>
                <a:schemeClr val="tx1"/>
              </a:solidFill>
            </a:endParaRPr>
          </a:p>
        </p:txBody>
      </p:sp>
      <p:sp>
        <p:nvSpPr>
          <p:cNvPr id="7" name="Tekstfelt 6">
            <a:extLst>
              <a:ext uri="{FF2B5EF4-FFF2-40B4-BE49-F238E27FC236}">
                <a16:creationId xmlns:a16="http://schemas.microsoft.com/office/drawing/2014/main" id="{3D21F5C2-DD3D-4EF8-8146-F7DC50638000}"/>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3" name="Tekstfelt 2">
            <a:extLst>
              <a:ext uri="{FF2B5EF4-FFF2-40B4-BE49-F238E27FC236}">
                <a16:creationId xmlns:a16="http://schemas.microsoft.com/office/drawing/2014/main" id="{2BC01106-7DC6-8F58-58F7-399BFE6AE56D}"/>
              </a:ext>
              <a:ext uri="{C183D7F6-B498-43B3-948B-1728B52AA6E4}">
                <adec:decorative xmlns:adec="http://schemas.microsoft.com/office/drawing/2017/decorative" val="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18" name="Tekstfelt 17">
            <a:extLst>
              <a:ext uri="{FF2B5EF4-FFF2-40B4-BE49-F238E27FC236}">
                <a16:creationId xmlns:a16="http://schemas.microsoft.com/office/drawing/2014/main" id="{CEB88EDC-9728-0151-9FDE-7BCEE48841BE}"/>
              </a:ext>
              <a:ext uri="{C183D7F6-B498-43B3-948B-1728B52AA6E4}">
                <adec:decorative xmlns:adec="http://schemas.microsoft.com/office/drawing/2017/decorative" val="0"/>
              </a:ext>
            </a:extLst>
          </p:cNvPr>
          <p:cNvSpPr txBox="1"/>
          <p:nvPr/>
        </p:nvSpPr>
        <p:spPr>
          <a:xfrm>
            <a:off x="1003886" y="1507795"/>
            <a:ext cx="4354223" cy="4088646"/>
          </a:xfrm>
          <a:prstGeom prst="rect">
            <a:avLst/>
          </a:prstGeom>
          <a:noFill/>
        </p:spPr>
        <p:txBody>
          <a:bodyPr wrap="square" rtlCol="0">
            <a:normAutofit/>
          </a:bodyPr>
          <a:lstStyle/>
          <a:p>
            <a:pPr marL="172800" indent="-17280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Titler skal overholde følgende retningslinjer:</a:t>
            </a:r>
          </a:p>
          <a:p>
            <a:pPr marL="630000" lvl="1" indent="-17280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Undgå at gentage myndighedsnavn i titlen (inkl. forkortelse)</a:t>
            </a:r>
          </a:p>
          <a:p>
            <a:pPr marL="630000" lvl="1" indent="-17280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Brug aktivt og handlingsorienteret sprog</a:t>
            </a:r>
          </a:p>
          <a:p>
            <a:pPr marL="630000" lvl="1" indent="-17280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Vær konkret</a:t>
            </a:r>
          </a:p>
          <a:p>
            <a:pPr marL="630000" lvl="1" indent="-17280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Skriv så brugeren kan forstå, hvad man kan i selvbetjeningen</a:t>
            </a:r>
          </a:p>
          <a:p>
            <a:pPr marL="630000" lvl="1" indent="-17280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Sørg for at den adskiller sig fra andre overskrifter</a:t>
            </a:r>
          </a:p>
          <a:p>
            <a:pPr marL="172800" indent="-172800">
              <a:spcAft>
                <a:spcPts val="1200"/>
              </a:spcAft>
              <a:buFont typeface="Arial" panose="020B0604020202020204" pitchFamily="34" charset="0"/>
              <a:buChar char="•"/>
            </a:pPr>
            <a:endParaRPr lang="da-DK" sz="12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8352236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RST tema">
  <a:themeElements>
    <a:clrScheme name="ERST farver">
      <a:dk1>
        <a:srgbClr val="191919"/>
      </a:dk1>
      <a:lt1>
        <a:sysClr val="window" lastClr="FFFFFF"/>
      </a:lt1>
      <a:dk2>
        <a:srgbClr val="007EC1"/>
      </a:dk2>
      <a:lt2>
        <a:srgbClr val="BEBEBE"/>
      </a:lt2>
      <a:accent1>
        <a:srgbClr val="252525"/>
      </a:accent1>
      <a:accent2>
        <a:srgbClr val="EBEBEB"/>
      </a:accent2>
      <a:accent3>
        <a:srgbClr val="FFCA00"/>
      </a:accent3>
      <a:accent4>
        <a:srgbClr val="828282"/>
      </a:accent4>
      <a:accent5>
        <a:srgbClr val="004D83"/>
      </a:accent5>
      <a:accent6>
        <a:srgbClr val="EF9B23"/>
      </a:accent6>
      <a:hlink>
        <a:srgbClr val="004D83"/>
      </a:hlink>
      <a:folHlink>
        <a:srgbClr val="007EC1"/>
      </a:folHlink>
    </a:clrScheme>
    <a:fontScheme name="ERST fonte">
      <a:majorFont>
        <a:latin typeface="Segoe UI Semibold"/>
        <a:ea typeface=""/>
        <a:cs typeface=""/>
      </a:majorFont>
      <a:minorFont>
        <a:latin typeface="Segoe UI"/>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ERST_PowerPoint_DK.potx" id="{AAA26FB0-A06A-4A24-A7AD-0598F67F95B9}" vid="{EBF8357E-9DCE-4A25-A927-7C45E451720C}"/>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fc9fccc-2166-4115-8ad1-7cc06f738674">
      <Terms xmlns="http://schemas.microsoft.com/office/infopath/2007/PartnerControls"/>
    </lcf76f155ced4ddcb4097134ff3c332f>
    <TaxCatchAll xmlns="6bc73922-e08f-43f0-b515-dbf7a3633948" xsi:nil="true"/>
    <M_x00f8_dedag xmlns="4fc9fccc-2166-4115-8ad1-7cc06f73867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44FFF7F25547346B460A0C29B5FF791" ma:contentTypeVersion="16" ma:contentTypeDescription="Opret et nyt dokument." ma:contentTypeScope="" ma:versionID="d8790b4947d1c4372ac7797e923e29cd">
  <xsd:schema xmlns:xsd="http://www.w3.org/2001/XMLSchema" xmlns:xs="http://www.w3.org/2001/XMLSchema" xmlns:p="http://schemas.microsoft.com/office/2006/metadata/properties" xmlns:ns2="4fc9fccc-2166-4115-8ad1-7cc06f738674" xmlns:ns3="6bc73922-e08f-43f0-b515-dbf7a3633948" targetNamespace="http://schemas.microsoft.com/office/2006/metadata/properties" ma:root="true" ma:fieldsID="33ebf475a263d44b87c56b6338a2c74e" ns2:_="" ns3:_="">
    <xsd:import namespace="4fc9fccc-2166-4115-8ad1-7cc06f738674"/>
    <xsd:import namespace="6bc73922-e08f-43f0-b515-dbf7a363394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_x00f8_ded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c9fccc-2166-4115-8ad1-7cc06f7386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ledmærker" ma:readOnly="false" ma:fieldId="{5cf76f15-5ced-4ddc-b409-7134ff3c332f}" ma:taxonomyMulti="true" ma:sspId="46f9bfe2-f411-48ca-b094-cf8508787f8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_x00f8_dedag" ma:index="23" nillable="true" ma:displayName="Mødedag" ma:description="i dag" ma:format="Dropdown" ma:internalName="M_x00f8_deda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73922-e08f-43f0-b515-dbf7a363394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e3729a16-9291-4053-b03b-1d94c65fda91}" ma:internalName="TaxCatchAll" ma:showField="CatchAllData" ma:web="6bc73922-e08f-43f0-b515-dbf7a363394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0E0D10-A4BB-4A3A-983A-57F450C35C77}">
  <ds:schemaRefs>
    <ds:schemaRef ds:uri="4fc9fccc-2166-4115-8ad1-7cc06f738674"/>
    <ds:schemaRef ds:uri="6bc73922-e08f-43f0-b515-dbf7a36339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1DCD8A5-731C-4E19-9EEC-38DF64656E75}">
  <ds:schemaRefs>
    <ds:schemaRef ds:uri="4fc9fccc-2166-4115-8ad1-7cc06f738674"/>
    <ds:schemaRef ds:uri="6bc73922-e08f-43f0-b515-dbf7a36339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0A4E5F4-160B-46BF-A164-530A2C800D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TotalTime>
  <Words>2130</Words>
  <Application>Microsoft Office PowerPoint</Application>
  <PresentationFormat>Widescreen</PresentationFormat>
  <Paragraphs>399</Paragraphs>
  <Slides>46</Slides>
  <Notes>39</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46</vt:i4>
      </vt:variant>
    </vt:vector>
  </HeadingPairs>
  <TitlesOfParts>
    <vt:vector size="54" baseType="lpstr">
      <vt:lpstr>Arial</vt:lpstr>
      <vt:lpstr>Calibri</vt:lpstr>
      <vt:lpstr>Calibri Light</vt:lpstr>
      <vt:lpstr>Segoe UI</vt:lpstr>
      <vt:lpstr>Segoe UI Semibold</vt:lpstr>
      <vt:lpstr>Wingdings</vt:lpstr>
      <vt:lpstr>Office-tema</vt:lpstr>
      <vt:lpstr>ERST tema</vt:lpstr>
      <vt:lpstr>Virk Kvalitetssikringsrapport</vt:lpstr>
      <vt:lpstr>Introduktion til Virk Kvalitetssikring</vt:lpstr>
      <vt:lpstr>Farveforklaringer</vt:lpstr>
      <vt:lpstr>Sprog på introside og i blanketløsning</vt:lpstr>
      <vt:lpstr>Overblik og resultat af Kvalitetssikring</vt:lpstr>
      <vt:lpstr>Sprog: Skriv kort, klart og tydeligt</vt:lpstr>
      <vt:lpstr>Sprog: Beskriv blankettens formål og handling</vt:lpstr>
      <vt:lpstr>Virk Introside: Titel: Krav</vt:lpstr>
      <vt:lpstr>Virk Introside: Titel: Retningslinjer</vt:lpstr>
      <vt:lpstr>Virk Introside: Kort beskrivelse</vt:lpstr>
      <vt:lpstr>Virk Introside: Dette skal du bruge</vt:lpstr>
      <vt:lpstr>Virk Introside: Accordions</vt:lpstr>
      <vt:lpstr>Virk Introside: Kontakt</vt:lpstr>
      <vt:lpstr>Virk Introside: Persondata</vt:lpstr>
      <vt:lpstr>Sprog i blanket</vt:lpstr>
      <vt:lpstr>Header</vt:lpstr>
      <vt:lpstr>Footer</vt:lpstr>
      <vt:lpstr>Titel i løsning</vt:lpstr>
      <vt:lpstr>Single-Sign-on (SSO)</vt:lpstr>
      <vt:lpstr>Signering</vt:lpstr>
      <vt:lpstr>Det Fælles Design System: Visuel stil</vt:lpstr>
      <vt:lpstr>Det Fælles Design System: Obligatoriske felter skal ikke markeres med stjerne</vt:lpstr>
      <vt:lpstr>Det Fælles Design System: Frivillige felter skal markeres med parentes (frivillig)</vt:lpstr>
      <vt:lpstr>Det Fælles Design System: Knapper</vt:lpstr>
      <vt:lpstr>Det Fælles Design System: Feltbredder</vt:lpstr>
      <vt:lpstr>Løsningens forløb</vt:lpstr>
      <vt:lpstr>Kun én introside</vt:lpstr>
      <vt:lpstr>Feltvalidering</vt:lpstr>
      <vt:lpstr>Funktionalitet – design og flow </vt:lpstr>
      <vt:lpstr>Funktionalitet - startknap </vt:lpstr>
      <vt:lpstr>Hjælpetekster</vt:lpstr>
      <vt:lpstr>Fejlmeddelelser</vt:lpstr>
      <vt:lpstr>Links – marker links tydeligt</vt:lpstr>
      <vt:lpstr>Links – skal åbne i ny fane eller vindue</vt:lpstr>
      <vt:lpstr>Genbrug af data </vt:lpstr>
      <vt:lpstr>Opsummeringsside – vis de indtastede oplysninger</vt:lpstr>
      <vt:lpstr>Opsummeringsside – redigering af oplysninger</vt:lpstr>
      <vt:lpstr>Kvitteringsside – vis at blanketten er gennemført </vt:lpstr>
      <vt:lpstr>Kvitteringsside – dato og tidsstempel </vt:lpstr>
      <vt:lpstr>Kvitteringsside – vis informationer og data </vt:lpstr>
      <vt:lpstr>Kvitteringsside - printbar </vt:lpstr>
      <vt:lpstr>Selvbetjeningsløsning i testversion tilgængelig for Virk </vt:lpstr>
      <vt:lpstr>Fællesoffentlig brugertest</vt:lpstr>
      <vt:lpstr>Øvrige bemærkninger</vt:lpstr>
      <vt:lpstr>Søgeord føjet til introsiden på Virk</vt:lpstr>
      <vt:lpstr>Virk Kvalitetssikringsrapport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Virk Kvalitetssikringsrapport</dc:title>
  <dc:creator>Henrik Been</dc:creator>
  <cp:lastModifiedBy>Martin Thorsager</cp:lastModifiedBy>
  <cp:revision>3</cp:revision>
  <dcterms:created xsi:type="dcterms:W3CDTF">2022-11-29T08:16:45Z</dcterms:created>
  <dcterms:modified xsi:type="dcterms:W3CDTF">2025-05-19T11:55:39Z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0x010100E44FFF7F25547346B460A0C29B5FF791</vt:lpwstr>
  </property>
  <property fmtid="{D5CDD505-2E9C-101B-9397-08002B2CF9AE}" pid="3" name="_dlc_policyId">
    <vt:lpwstr>/teams/share/data</vt:lpwstr>
  </property>
  <property fmtid="{D5CDD505-2E9C-101B-9397-08002B2CF9AE}" pid="4" name="ItemRetentionFormula">
    <vt:lpwstr/>
  </property>
  <property fmtid="{D5CDD505-2E9C-101B-9397-08002B2CF9AE}" pid="5" name="_dlc_DocIdItemGuid">
    <vt:lpwstr>c573dc1f-10b0-431d-8590-442a93dc836d</vt:lpwstr>
  </property>
  <property fmtid="{D5CDD505-2E9C-101B-9397-08002B2CF9AE}" pid="6" name="MediaServiceImageTags">
    <vt:lpwstr/>
  </property>
</Properties>
</file>